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57" r:id="rId4"/>
    <p:sldId id="269" r:id="rId5"/>
    <p:sldId id="272" r:id="rId6"/>
    <p:sldId id="281" r:id="rId7"/>
    <p:sldId id="270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59" r:id="rId16"/>
    <p:sldId id="280" r:id="rId17"/>
    <p:sldId id="282" r:id="rId18"/>
    <p:sldId id="283" r:id="rId19"/>
    <p:sldId id="284" r:id="rId20"/>
    <p:sldId id="285" r:id="rId21"/>
    <p:sldId id="286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 showGuides="1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4B466-6488-46BB-A1DD-0AA2768DD8E8}" type="doc">
      <dgm:prSet loTypeId="urn:microsoft.com/office/officeart/2005/8/layout/pyramid2" loCatId="pyramid" qsTypeId="urn:microsoft.com/office/officeart/2005/8/quickstyle/3d2" qsCatId="3D" csTypeId="urn:microsoft.com/office/officeart/2005/8/colors/colorful5" csCatId="colorful" phldr="1"/>
      <dgm:spPr/>
    </dgm:pt>
    <dgm:pt modelId="{D9618A2B-5901-4456-AB06-34715D988624}">
      <dgm:prSet phldrT="[Text]" custT="1"/>
      <dgm:spPr/>
      <dgm:t>
        <a:bodyPr/>
        <a:lstStyle/>
        <a:p>
          <a:r>
            <a:rPr lang="en-US" sz="1400" b="1" dirty="0" smtClean="0">
              <a:latin typeface="Comic Sans MS" pitchFamily="66" charset="0"/>
            </a:rPr>
            <a:t>INCOME</a:t>
          </a:r>
          <a:endParaRPr lang="en-US" sz="1400" b="1" dirty="0">
            <a:latin typeface="Comic Sans MS" pitchFamily="66" charset="0"/>
          </a:endParaRPr>
        </a:p>
      </dgm:t>
    </dgm:pt>
    <dgm:pt modelId="{853D432A-87D6-4383-8833-AE5D4CF53B77}" type="parTrans" cxnId="{83841F55-8E0C-4542-B531-C348FDE3C356}">
      <dgm:prSet/>
      <dgm:spPr/>
      <dgm:t>
        <a:bodyPr/>
        <a:lstStyle/>
        <a:p>
          <a:endParaRPr lang="en-US" sz="1400" b="1">
            <a:latin typeface="Comic Sans MS" pitchFamily="66" charset="0"/>
          </a:endParaRPr>
        </a:p>
      </dgm:t>
    </dgm:pt>
    <dgm:pt modelId="{7681ABD7-A46B-4BAA-9CB8-8D4B3A81CBF0}" type="sibTrans" cxnId="{83841F55-8E0C-4542-B531-C348FDE3C356}">
      <dgm:prSet/>
      <dgm:spPr/>
      <dgm:t>
        <a:bodyPr/>
        <a:lstStyle/>
        <a:p>
          <a:endParaRPr lang="en-US" sz="1400" b="1">
            <a:latin typeface="Comic Sans MS" pitchFamily="66" charset="0"/>
          </a:endParaRPr>
        </a:p>
      </dgm:t>
    </dgm:pt>
    <dgm:pt modelId="{4239F0FC-A096-4A0B-B2EF-2EB7E4658854}">
      <dgm:prSet phldrT="[Text]" custT="1"/>
      <dgm:spPr/>
      <dgm:t>
        <a:bodyPr/>
        <a:lstStyle/>
        <a:p>
          <a:r>
            <a:rPr lang="en-US" sz="1400" b="1" dirty="0" smtClean="0">
              <a:latin typeface="Comic Sans MS" pitchFamily="66" charset="0"/>
            </a:rPr>
            <a:t>EXPENDITURE</a:t>
          </a:r>
          <a:endParaRPr lang="en-US" sz="1400" b="1" dirty="0">
            <a:latin typeface="Comic Sans MS" pitchFamily="66" charset="0"/>
          </a:endParaRPr>
        </a:p>
      </dgm:t>
    </dgm:pt>
    <dgm:pt modelId="{DC18B7A7-7076-4D6A-A3AD-41223CE917FC}" type="parTrans" cxnId="{BBAE695E-4593-4EB3-96D9-2A1B8CB0BDEC}">
      <dgm:prSet/>
      <dgm:spPr/>
      <dgm:t>
        <a:bodyPr/>
        <a:lstStyle/>
        <a:p>
          <a:endParaRPr lang="en-US" sz="1400" b="1">
            <a:latin typeface="Comic Sans MS" pitchFamily="66" charset="0"/>
          </a:endParaRPr>
        </a:p>
      </dgm:t>
    </dgm:pt>
    <dgm:pt modelId="{56777266-9003-4611-AB26-AA613A24BC65}" type="sibTrans" cxnId="{BBAE695E-4593-4EB3-96D9-2A1B8CB0BDEC}">
      <dgm:prSet/>
      <dgm:spPr/>
      <dgm:t>
        <a:bodyPr/>
        <a:lstStyle/>
        <a:p>
          <a:endParaRPr lang="en-US" sz="1400" b="1">
            <a:latin typeface="Comic Sans MS" pitchFamily="66" charset="0"/>
          </a:endParaRPr>
        </a:p>
      </dgm:t>
    </dgm:pt>
    <dgm:pt modelId="{61C5E568-5FF8-4915-B9E9-D08DA9B46FBC}">
      <dgm:prSet phldrT="[Text]" custT="1"/>
      <dgm:spPr/>
      <dgm:t>
        <a:bodyPr/>
        <a:lstStyle/>
        <a:p>
          <a:r>
            <a:rPr lang="en-US" sz="1400" b="1" dirty="0" smtClean="0">
              <a:latin typeface="Comic Sans MS" pitchFamily="66" charset="0"/>
            </a:rPr>
            <a:t>INTEREST</a:t>
          </a:r>
          <a:endParaRPr lang="en-US" sz="1400" b="1" dirty="0">
            <a:latin typeface="Comic Sans MS" pitchFamily="66" charset="0"/>
          </a:endParaRPr>
        </a:p>
      </dgm:t>
    </dgm:pt>
    <dgm:pt modelId="{3ECC8971-C3C1-4A2D-8674-13BE7DF4791C}" type="parTrans" cxnId="{632D837F-3099-4927-A49F-313FA76EC361}">
      <dgm:prSet/>
      <dgm:spPr/>
      <dgm:t>
        <a:bodyPr/>
        <a:lstStyle/>
        <a:p>
          <a:endParaRPr lang="en-US" sz="1400" b="1">
            <a:latin typeface="Comic Sans MS" pitchFamily="66" charset="0"/>
          </a:endParaRPr>
        </a:p>
      </dgm:t>
    </dgm:pt>
    <dgm:pt modelId="{03609343-4490-46B3-B134-D97FA2A0D8DC}" type="sibTrans" cxnId="{632D837F-3099-4927-A49F-313FA76EC361}">
      <dgm:prSet/>
      <dgm:spPr/>
      <dgm:t>
        <a:bodyPr/>
        <a:lstStyle/>
        <a:p>
          <a:endParaRPr lang="en-US" sz="1400" b="1">
            <a:latin typeface="Comic Sans MS" pitchFamily="66" charset="0"/>
          </a:endParaRPr>
        </a:p>
      </dgm:t>
    </dgm:pt>
    <dgm:pt modelId="{2DC5DB80-5112-48CC-9DFA-AAEA2772AC73}">
      <dgm:prSet phldrT="[Text]" custT="1"/>
      <dgm:spPr/>
      <dgm:t>
        <a:bodyPr/>
        <a:lstStyle/>
        <a:p>
          <a:r>
            <a:rPr lang="en-US" sz="1400" b="1" dirty="0" smtClean="0">
              <a:latin typeface="Comic Sans MS" pitchFamily="66" charset="0"/>
            </a:rPr>
            <a:t>ALLOCATION OF COST</a:t>
          </a:r>
          <a:endParaRPr lang="en-US" sz="1400" b="1" dirty="0">
            <a:latin typeface="Comic Sans MS" pitchFamily="66" charset="0"/>
          </a:endParaRPr>
        </a:p>
      </dgm:t>
    </dgm:pt>
    <dgm:pt modelId="{4BEF41F3-C23A-4EC9-B704-2E28B0232DFA}" type="parTrans" cxnId="{2C498998-3833-45E8-A2F1-E2F976B815DE}">
      <dgm:prSet/>
      <dgm:spPr/>
      <dgm:t>
        <a:bodyPr/>
        <a:lstStyle/>
        <a:p>
          <a:endParaRPr lang="en-US" sz="1400"/>
        </a:p>
      </dgm:t>
    </dgm:pt>
    <dgm:pt modelId="{46B97DEC-9624-47DE-B2B2-8AB29C40A916}" type="sibTrans" cxnId="{2C498998-3833-45E8-A2F1-E2F976B815DE}">
      <dgm:prSet/>
      <dgm:spPr/>
      <dgm:t>
        <a:bodyPr/>
        <a:lstStyle/>
        <a:p>
          <a:endParaRPr lang="en-US" sz="1400"/>
        </a:p>
      </dgm:t>
    </dgm:pt>
    <dgm:pt modelId="{68A18F72-6AE2-41DA-8EAD-72BFAED48DC9}" type="pres">
      <dgm:prSet presAssocID="{6A14B466-6488-46BB-A1DD-0AA2768DD8E8}" presName="compositeShape" presStyleCnt="0">
        <dgm:presLayoutVars>
          <dgm:dir/>
          <dgm:resizeHandles/>
        </dgm:presLayoutVars>
      </dgm:prSet>
      <dgm:spPr/>
    </dgm:pt>
    <dgm:pt modelId="{D59AB9D2-A9D0-4924-B8C2-56E9952FF367}" type="pres">
      <dgm:prSet presAssocID="{6A14B466-6488-46BB-A1DD-0AA2768DD8E8}" presName="pyramid" presStyleLbl="node1" presStyleIdx="0" presStyleCnt="1"/>
      <dgm:spPr/>
    </dgm:pt>
    <dgm:pt modelId="{57CDA0C0-9884-44B5-8C75-F3E536A51A8B}" type="pres">
      <dgm:prSet presAssocID="{6A14B466-6488-46BB-A1DD-0AA2768DD8E8}" presName="theList" presStyleCnt="0"/>
      <dgm:spPr/>
    </dgm:pt>
    <dgm:pt modelId="{8666E277-0FEA-4177-BC95-AD33CDD7E2FD}" type="pres">
      <dgm:prSet presAssocID="{D9618A2B-5901-4456-AB06-34715D988624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38787-1A9F-421B-B06F-9F38B5D16DA2}" type="pres">
      <dgm:prSet presAssocID="{D9618A2B-5901-4456-AB06-34715D988624}" presName="aSpace" presStyleCnt="0"/>
      <dgm:spPr/>
    </dgm:pt>
    <dgm:pt modelId="{8ACBD3F7-4611-4E66-87B9-65CC786C4778}" type="pres">
      <dgm:prSet presAssocID="{2DC5DB80-5112-48CC-9DFA-AAEA2772AC73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1FA75-7192-4EDD-A0D2-85E54CD08DCB}" type="pres">
      <dgm:prSet presAssocID="{2DC5DB80-5112-48CC-9DFA-AAEA2772AC73}" presName="aSpace" presStyleCnt="0"/>
      <dgm:spPr/>
    </dgm:pt>
    <dgm:pt modelId="{CAC49C24-EBEB-4B99-A00B-9BB33ABB7E9B}" type="pres">
      <dgm:prSet presAssocID="{4239F0FC-A096-4A0B-B2EF-2EB7E465885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DD393-DEC3-4CAF-ABB0-6301BCB34283}" type="pres">
      <dgm:prSet presAssocID="{4239F0FC-A096-4A0B-B2EF-2EB7E4658854}" presName="aSpace" presStyleCnt="0"/>
      <dgm:spPr/>
    </dgm:pt>
    <dgm:pt modelId="{870A381E-6028-4E0B-904C-F214F2CE13CC}" type="pres">
      <dgm:prSet presAssocID="{61C5E568-5FF8-4915-B9E9-D08DA9B46FB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105489-D712-4547-8299-2CD688A78B1E}" type="pres">
      <dgm:prSet presAssocID="{61C5E568-5FF8-4915-B9E9-D08DA9B46FBC}" presName="aSpace" presStyleCnt="0"/>
      <dgm:spPr/>
    </dgm:pt>
  </dgm:ptLst>
  <dgm:cxnLst>
    <dgm:cxn modelId="{BD3D7D12-A8C4-4129-A590-58FF06A03125}" type="presOf" srcId="{2DC5DB80-5112-48CC-9DFA-AAEA2772AC73}" destId="{8ACBD3F7-4611-4E66-87B9-65CC786C4778}" srcOrd="0" destOrd="0" presId="urn:microsoft.com/office/officeart/2005/8/layout/pyramid2"/>
    <dgm:cxn modelId="{B78DE61B-55C1-40A6-87D7-005D7A1A5C40}" type="presOf" srcId="{D9618A2B-5901-4456-AB06-34715D988624}" destId="{8666E277-0FEA-4177-BC95-AD33CDD7E2FD}" srcOrd="0" destOrd="0" presId="urn:microsoft.com/office/officeart/2005/8/layout/pyramid2"/>
    <dgm:cxn modelId="{BBAE695E-4593-4EB3-96D9-2A1B8CB0BDEC}" srcId="{6A14B466-6488-46BB-A1DD-0AA2768DD8E8}" destId="{4239F0FC-A096-4A0B-B2EF-2EB7E4658854}" srcOrd="2" destOrd="0" parTransId="{DC18B7A7-7076-4D6A-A3AD-41223CE917FC}" sibTransId="{56777266-9003-4611-AB26-AA613A24BC65}"/>
    <dgm:cxn modelId="{E3EEEA6D-B856-45DA-AF29-73108C1AA505}" type="presOf" srcId="{4239F0FC-A096-4A0B-B2EF-2EB7E4658854}" destId="{CAC49C24-EBEB-4B99-A00B-9BB33ABB7E9B}" srcOrd="0" destOrd="0" presId="urn:microsoft.com/office/officeart/2005/8/layout/pyramid2"/>
    <dgm:cxn modelId="{1443B643-F0EE-43D0-861C-A8A5D4916D89}" type="presOf" srcId="{6A14B466-6488-46BB-A1DD-0AA2768DD8E8}" destId="{68A18F72-6AE2-41DA-8EAD-72BFAED48DC9}" srcOrd="0" destOrd="0" presId="urn:microsoft.com/office/officeart/2005/8/layout/pyramid2"/>
    <dgm:cxn modelId="{83841F55-8E0C-4542-B531-C348FDE3C356}" srcId="{6A14B466-6488-46BB-A1DD-0AA2768DD8E8}" destId="{D9618A2B-5901-4456-AB06-34715D988624}" srcOrd="0" destOrd="0" parTransId="{853D432A-87D6-4383-8833-AE5D4CF53B77}" sibTransId="{7681ABD7-A46B-4BAA-9CB8-8D4B3A81CBF0}"/>
    <dgm:cxn modelId="{AA0F87E4-9071-4676-85CA-B8A558B616A3}" type="presOf" srcId="{61C5E568-5FF8-4915-B9E9-D08DA9B46FBC}" destId="{870A381E-6028-4E0B-904C-F214F2CE13CC}" srcOrd="0" destOrd="0" presId="urn:microsoft.com/office/officeart/2005/8/layout/pyramid2"/>
    <dgm:cxn modelId="{632D837F-3099-4927-A49F-313FA76EC361}" srcId="{6A14B466-6488-46BB-A1DD-0AA2768DD8E8}" destId="{61C5E568-5FF8-4915-B9E9-D08DA9B46FBC}" srcOrd="3" destOrd="0" parTransId="{3ECC8971-C3C1-4A2D-8674-13BE7DF4791C}" sibTransId="{03609343-4490-46B3-B134-D97FA2A0D8DC}"/>
    <dgm:cxn modelId="{2C498998-3833-45E8-A2F1-E2F976B815DE}" srcId="{6A14B466-6488-46BB-A1DD-0AA2768DD8E8}" destId="{2DC5DB80-5112-48CC-9DFA-AAEA2772AC73}" srcOrd="1" destOrd="0" parTransId="{4BEF41F3-C23A-4EC9-B704-2E28B0232DFA}" sibTransId="{46B97DEC-9624-47DE-B2B2-8AB29C40A916}"/>
    <dgm:cxn modelId="{9B782A64-ADBC-442C-A6AF-E699DABD63C8}" type="presParOf" srcId="{68A18F72-6AE2-41DA-8EAD-72BFAED48DC9}" destId="{D59AB9D2-A9D0-4924-B8C2-56E9952FF367}" srcOrd="0" destOrd="0" presId="urn:microsoft.com/office/officeart/2005/8/layout/pyramid2"/>
    <dgm:cxn modelId="{55BCDFFB-E7C2-4CC9-B3D6-3FCA72D48EC2}" type="presParOf" srcId="{68A18F72-6AE2-41DA-8EAD-72BFAED48DC9}" destId="{57CDA0C0-9884-44B5-8C75-F3E536A51A8B}" srcOrd="1" destOrd="0" presId="urn:microsoft.com/office/officeart/2005/8/layout/pyramid2"/>
    <dgm:cxn modelId="{0FA3DF62-0D68-4743-8D4E-A1B522DAC295}" type="presParOf" srcId="{57CDA0C0-9884-44B5-8C75-F3E536A51A8B}" destId="{8666E277-0FEA-4177-BC95-AD33CDD7E2FD}" srcOrd="0" destOrd="0" presId="urn:microsoft.com/office/officeart/2005/8/layout/pyramid2"/>
    <dgm:cxn modelId="{330E1E6C-A990-4C8B-83FB-AAB26CA658E4}" type="presParOf" srcId="{57CDA0C0-9884-44B5-8C75-F3E536A51A8B}" destId="{51338787-1A9F-421B-B06F-9F38B5D16DA2}" srcOrd="1" destOrd="0" presId="urn:microsoft.com/office/officeart/2005/8/layout/pyramid2"/>
    <dgm:cxn modelId="{F5EAE47C-A3CC-4F9E-B7E4-5D941CD122EB}" type="presParOf" srcId="{57CDA0C0-9884-44B5-8C75-F3E536A51A8B}" destId="{8ACBD3F7-4611-4E66-87B9-65CC786C4778}" srcOrd="2" destOrd="0" presId="urn:microsoft.com/office/officeart/2005/8/layout/pyramid2"/>
    <dgm:cxn modelId="{A824C0E3-7AE7-4149-BD25-4D8DF711C346}" type="presParOf" srcId="{57CDA0C0-9884-44B5-8C75-F3E536A51A8B}" destId="{E4F1FA75-7192-4EDD-A0D2-85E54CD08DCB}" srcOrd="3" destOrd="0" presId="urn:microsoft.com/office/officeart/2005/8/layout/pyramid2"/>
    <dgm:cxn modelId="{C9CD1125-DA98-4930-A555-D27890417136}" type="presParOf" srcId="{57CDA0C0-9884-44B5-8C75-F3E536A51A8B}" destId="{CAC49C24-EBEB-4B99-A00B-9BB33ABB7E9B}" srcOrd="4" destOrd="0" presId="urn:microsoft.com/office/officeart/2005/8/layout/pyramid2"/>
    <dgm:cxn modelId="{58632505-73DC-44A6-B151-28DA16E8300D}" type="presParOf" srcId="{57CDA0C0-9884-44B5-8C75-F3E536A51A8B}" destId="{4BADD393-DEC3-4CAF-ABB0-6301BCB34283}" srcOrd="5" destOrd="0" presId="urn:microsoft.com/office/officeart/2005/8/layout/pyramid2"/>
    <dgm:cxn modelId="{E6263613-34E7-4873-BCC7-6C990B1A2BFF}" type="presParOf" srcId="{57CDA0C0-9884-44B5-8C75-F3E536A51A8B}" destId="{870A381E-6028-4E0B-904C-F214F2CE13CC}" srcOrd="6" destOrd="0" presId="urn:microsoft.com/office/officeart/2005/8/layout/pyramid2"/>
    <dgm:cxn modelId="{24017A53-8ED9-4DA3-A236-FE6D788FBFC6}" type="presParOf" srcId="{57CDA0C0-9884-44B5-8C75-F3E536A51A8B}" destId="{DC105489-D712-4547-8299-2CD688A78B1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EDD7F8-6A9E-436F-B01A-245281AD95F2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5CD18D-EE4B-4CEE-BFA1-D1B46F62C5E9}">
      <dgm:prSet phldrT="[Text]"/>
      <dgm:spPr/>
      <dgm:t>
        <a:bodyPr/>
        <a:lstStyle/>
        <a:p>
          <a:r>
            <a:rPr lang="en-US" b="1" u="none" dirty="0" smtClean="0"/>
            <a:t>INTERNATIONAL TRANSACTIONS (Sec 92B)</a:t>
          </a:r>
          <a:endParaRPr lang="en-US" b="1" u="none" dirty="0"/>
        </a:p>
      </dgm:t>
    </dgm:pt>
    <dgm:pt modelId="{13F218A8-8B08-4416-AF51-3AE3417074A9}" type="parTrans" cxnId="{6DEBCCFE-4C72-4F4C-83E5-0ACF29786429}">
      <dgm:prSet/>
      <dgm:spPr/>
      <dgm:t>
        <a:bodyPr/>
        <a:lstStyle/>
        <a:p>
          <a:endParaRPr lang="en-US" b="1" u="none"/>
        </a:p>
      </dgm:t>
    </dgm:pt>
    <dgm:pt modelId="{B57F4CE0-24F2-4465-9084-8D5455A4FE99}" type="sibTrans" cxnId="{6DEBCCFE-4C72-4F4C-83E5-0ACF29786429}">
      <dgm:prSet/>
      <dgm:spPr/>
      <dgm:t>
        <a:bodyPr/>
        <a:lstStyle/>
        <a:p>
          <a:endParaRPr lang="en-US" b="1" u="none"/>
        </a:p>
      </dgm:t>
    </dgm:pt>
    <dgm:pt modelId="{2064FFFE-0EE1-4C69-8ED9-A81AFFFCD229}">
      <dgm:prSet phldrT="[Text]"/>
      <dgm:spPr/>
      <dgm:t>
        <a:bodyPr/>
        <a:lstStyle/>
        <a:p>
          <a:r>
            <a:rPr lang="en-US" b="1" u="none" dirty="0" smtClean="0"/>
            <a:t>SPECIFIED DOMESTIC TRANSACTIONS           (Sec 92BA)</a:t>
          </a:r>
          <a:endParaRPr lang="en-US" b="1" u="none" dirty="0"/>
        </a:p>
      </dgm:t>
    </dgm:pt>
    <dgm:pt modelId="{2514D8B7-FE75-4616-8DF0-370DB211DD0E}" type="parTrans" cxnId="{EE933882-608D-4CC6-BB45-6F8CDC49D6B3}">
      <dgm:prSet/>
      <dgm:spPr/>
      <dgm:t>
        <a:bodyPr/>
        <a:lstStyle/>
        <a:p>
          <a:endParaRPr lang="en-US" b="1" u="none"/>
        </a:p>
      </dgm:t>
    </dgm:pt>
    <dgm:pt modelId="{F9881773-2D24-4A94-B319-D47A760CFE36}" type="sibTrans" cxnId="{EE933882-608D-4CC6-BB45-6F8CDC49D6B3}">
      <dgm:prSet/>
      <dgm:spPr/>
      <dgm:t>
        <a:bodyPr/>
        <a:lstStyle/>
        <a:p>
          <a:endParaRPr lang="en-US" b="1" u="none"/>
        </a:p>
      </dgm:t>
    </dgm:pt>
    <dgm:pt modelId="{1B3A110A-EC66-44EB-8F3F-B5C3FC0BF286}" type="pres">
      <dgm:prSet presAssocID="{A4EDD7F8-6A9E-436F-B01A-245281AD95F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9ABA8D-DD89-4BD1-ADF9-0D74661FBB57}" type="pres">
      <dgm:prSet presAssocID="{235CD18D-EE4B-4CEE-BFA1-D1B46F62C5E9}" presName="parentLin" presStyleCnt="0"/>
      <dgm:spPr/>
    </dgm:pt>
    <dgm:pt modelId="{83F2263C-E598-4D7C-B6BE-8DB0451986F0}" type="pres">
      <dgm:prSet presAssocID="{235CD18D-EE4B-4CEE-BFA1-D1B46F62C5E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0B5DADD8-3AA2-4B61-9112-DB9F3C6BD116}" type="pres">
      <dgm:prSet presAssocID="{235CD18D-EE4B-4CEE-BFA1-D1B46F62C5E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57A62D-8E30-45D2-90EF-21D825C71430}" type="pres">
      <dgm:prSet presAssocID="{235CD18D-EE4B-4CEE-BFA1-D1B46F62C5E9}" presName="negativeSpace" presStyleCnt="0"/>
      <dgm:spPr/>
    </dgm:pt>
    <dgm:pt modelId="{CA75EA3D-4C34-4241-A7E1-D808D3269F8A}" type="pres">
      <dgm:prSet presAssocID="{235CD18D-EE4B-4CEE-BFA1-D1B46F62C5E9}" presName="childText" presStyleLbl="conFgAcc1" presStyleIdx="0" presStyleCnt="2" custScaleX="80030">
        <dgm:presLayoutVars>
          <dgm:bulletEnabled val="1"/>
        </dgm:presLayoutVars>
      </dgm:prSet>
      <dgm:spPr/>
    </dgm:pt>
    <dgm:pt modelId="{3F69F7E4-3BC1-49B6-85E1-A820D6A4D4D0}" type="pres">
      <dgm:prSet presAssocID="{B57F4CE0-24F2-4465-9084-8D5455A4FE99}" presName="spaceBetweenRectangles" presStyleCnt="0"/>
      <dgm:spPr/>
    </dgm:pt>
    <dgm:pt modelId="{1E35AB34-2A80-4699-8AF4-EFE39785A939}" type="pres">
      <dgm:prSet presAssocID="{2064FFFE-0EE1-4C69-8ED9-A81AFFFCD229}" presName="parentLin" presStyleCnt="0"/>
      <dgm:spPr/>
    </dgm:pt>
    <dgm:pt modelId="{7AA42D0F-1EDE-4782-8A2B-98395FA627CE}" type="pres">
      <dgm:prSet presAssocID="{2064FFFE-0EE1-4C69-8ED9-A81AFFFCD22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D32E80A-3E8B-4145-B92A-971E3DE269C2}" type="pres">
      <dgm:prSet presAssocID="{2064FFFE-0EE1-4C69-8ED9-A81AFFFCD229}" presName="parentText" presStyleLbl="node1" presStyleIdx="1" presStyleCnt="2" custScaleX="101174" custScaleY="1311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4D906-1A3E-4A7C-8483-5E0D06EED49A}" type="pres">
      <dgm:prSet presAssocID="{2064FFFE-0EE1-4C69-8ED9-A81AFFFCD229}" presName="negativeSpace" presStyleCnt="0"/>
      <dgm:spPr/>
    </dgm:pt>
    <dgm:pt modelId="{E27172F7-4B01-4C5A-A63A-44122C39BDEA}" type="pres">
      <dgm:prSet presAssocID="{2064FFFE-0EE1-4C69-8ED9-A81AFFFCD229}" presName="childText" presStyleLbl="conFgAcc1" presStyleIdx="1" presStyleCnt="2" custScaleX="85224">
        <dgm:presLayoutVars>
          <dgm:bulletEnabled val="1"/>
        </dgm:presLayoutVars>
      </dgm:prSet>
      <dgm:spPr/>
    </dgm:pt>
  </dgm:ptLst>
  <dgm:cxnLst>
    <dgm:cxn modelId="{6DEBCCFE-4C72-4F4C-83E5-0ACF29786429}" srcId="{A4EDD7F8-6A9E-436F-B01A-245281AD95F2}" destId="{235CD18D-EE4B-4CEE-BFA1-D1B46F62C5E9}" srcOrd="0" destOrd="0" parTransId="{13F218A8-8B08-4416-AF51-3AE3417074A9}" sibTransId="{B57F4CE0-24F2-4465-9084-8D5455A4FE99}"/>
    <dgm:cxn modelId="{E77BBFF5-622B-4FDC-B6A8-23E1AF5117E5}" type="presOf" srcId="{2064FFFE-0EE1-4C69-8ED9-A81AFFFCD229}" destId="{DD32E80A-3E8B-4145-B92A-971E3DE269C2}" srcOrd="1" destOrd="0" presId="urn:microsoft.com/office/officeart/2005/8/layout/list1"/>
    <dgm:cxn modelId="{AB8BBFBC-4483-42E9-A1C1-C5F28D870F9F}" type="presOf" srcId="{235CD18D-EE4B-4CEE-BFA1-D1B46F62C5E9}" destId="{83F2263C-E598-4D7C-B6BE-8DB0451986F0}" srcOrd="0" destOrd="0" presId="urn:microsoft.com/office/officeart/2005/8/layout/list1"/>
    <dgm:cxn modelId="{B4C09CED-11C9-4E95-A68D-E83BC7FD2064}" type="presOf" srcId="{2064FFFE-0EE1-4C69-8ED9-A81AFFFCD229}" destId="{7AA42D0F-1EDE-4782-8A2B-98395FA627CE}" srcOrd="0" destOrd="0" presId="urn:microsoft.com/office/officeart/2005/8/layout/list1"/>
    <dgm:cxn modelId="{3C889DC5-8EC0-4338-960A-6177FC1BC162}" type="presOf" srcId="{A4EDD7F8-6A9E-436F-B01A-245281AD95F2}" destId="{1B3A110A-EC66-44EB-8F3F-B5C3FC0BF286}" srcOrd="0" destOrd="0" presId="urn:microsoft.com/office/officeart/2005/8/layout/list1"/>
    <dgm:cxn modelId="{EE933882-608D-4CC6-BB45-6F8CDC49D6B3}" srcId="{A4EDD7F8-6A9E-436F-B01A-245281AD95F2}" destId="{2064FFFE-0EE1-4C69-8ED9-A81AFFFCD229}" srcOrd="1" destOrd="0" parTransId="{2514D8B7-FE75-4616-8DF0-370DB211DD0E}" sibTransId="{F9881773-2D24-4A94-B319-D47A760CFE36}"/>
    <dgm:cxn modelId="{75C4B1CB-347E-43C4-A465-F4DCA8300D31}" type="presOf" srcId="{235CD18D-EE4B-4CEE-BFA1-D1B46F62C5E9}" destId="{0B5DADD8-3AA2-4B61-9112-DB9F3C6BD116}" srcOrd="1" destOrd="0" presId="urn:microsoft.com/office/officeart/2005/8/layout/list1"/>
    <dgm:cxn modelId="{D6CFD414-079D-4709-9B34-2F7C62A0E0FD}" type="presParOf" srcId="{1B3A110A-EC66-44EB-8F3F-B5C3FC0BF286}" destId="{F99ABA8D-DD89-4BD1-ADF9-0D74661FBB57}" srcOrd="0" destOrd="0" presId="urn:microsoft.com/office/officeart/2005/8/layout/list1"/>
    <dgm:cxn modelId="{28644BA1-3D98-47D1-B7A5-DFC4AAB3C89F}" type="presParOf" srcId="{F99ABA8D-DD89-4BD1-ADF9-0D74661FBB57}" destId="{83F2263C-E598-4D7C-B6BE-8DB0451986F0}" srcOrd="0" destOrd="0" presId="urn:microsoft.com/office/officeart/2005/8/layout/list1"/>
    <dgm:cxn modelId="{6AB53C8A-55F8-485F-9A2B-734715B57DB0}" type="presParOf" srcId="{F99ABA8D-DD89-4BD1-ADF9-0D74661FBB57}" destId="{0B5DADD8-3AA2-4B61-9112-DB9F3C6BD116}" srcOrd="1" destOrd="0" presId="urn:microsoft.com/office/officeart/2005/8/layout/list1"/>
    <dgm:cxn modelId="{D39451FC-9455-40F5-99FD-036F20C11719}" type="presParOf" srcId="{1B3A110A-EC66-44EB-8F3F-B5C3FC0BF286}" destId="{7957A62D-8E30-45D2-90EF-21D825C71430}" srcOrd="1" destOrd="0" presId="urn:microsoft.com/office/officeart/2005/8/layout/list1"/>
    <dgm:cxn modelId="{F5237C94-F0FA-44AE-A2A0-660DBD96F0D7}" type="presParOf" srcId="{1B3A110A-EC66-44EB-8F3F-B5C3FC0BF286}" destId="{CA75EA3D-4C34-4241-A7E1-D808D3269F8A}" srcOrd="2" destOrd="0" presId="urn:microsoft.com/office/officeart/2005/8/layout/list1"/>
    <dgm:cxn modelId="{13B0E660-DFEF-4A9B-B01C-87D465F0165B}" type="presParOf" srcId="{1B3A110A-EC66-44EB-8F3F-B5C3FC0BF286}" destId="{3F69F7E4-3BC1-49B6-85E1-A820D6A4D4D0}" srcOrd="3" destOrd="0" presId="urn:microsoft.com/office/officeart/2005/8/layout/list1"/>
    <dgm:cxn modelId="{6669CD09-ED50-493C-8C93-FE6A08235981}" type="presParOf" srcId="{1B3A110A-EC66-44EB-8F3F-B5C3FC0BF286}" destId="{1E35AB34-2A80-4699-8AF4-EFE39785A939}" srcOrd="4" destOrd="0" presId="urn:microsoft.com/office/officeart/2005/8/layout/list1"/>
    <dgm:cxn modelId="{537C0A72-5DD2-4A5F-B8B4-63D115308A87}" type="presParOf" srcId="{1E35AB34-2A80-4699-8AF4-EFE39785A939}" destId="{7AA42D0F-1EDE-4782-8A2B-98395FA627CE}" srcOrd="0" destOrd="0" presId="urn:microsoft.com/office/officeart/2005/8/layout/list1"/>
    <dgm:cxn modelId="{2AD40A05-264F-4B3A-94A0-FE7CC1381EB9}" type="presParOf" srcId="{1E35AB34-2A80-4699-8AF4-EFE39785A939}" destId="{DD32E80A-3E8B-4145-B92A-971E3DE269C2}" srcOrd="1" destOrd="0" presId="urn:microsoft.com/office/officeart/2005/8/layout/list1"/>
    <dgm:cxn modelId="{4EAF476C-457F-4C38-A34C-577AAABE0110}" type="presParOf" srcId="{1B3A110A-EC66-44EB-8F3F-B5C3FC0BF286}" destId="{2934D906-1A3E-4A7C-8483-5E0D06EED49A}" srcOrd="5" destOrd="0" presId="urn:microsoft.com/office/officeart/2005/8/layout/list1"/>
    <dgm:cxn modelId="{0945ED07-4718-476C-873F-120345363DDA}" type="presParOf" srcId="{1B3A110A-EC66-44EB-8F3F-B5C3FC0BF286}" destId="{E27172F7-4B01-4C5A-A63A-44122C39BD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527F0C-2BB6-4D65-970A-D430CA5DA459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0B680EF-C8D3-40EF-A026-B85973524021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1 holds at least 26% shares (Voting Power) of other enterprise</a:t>
          </a:r>
          <a:endParaRPr lang="en-US" b="1" dirty="0">
            <a:latin typeface="Comic Sans MS" pitchFamily="66" charset="0"/>
          </a:endParaRPr>
        </a:p>
      </dgm:t>
    </dgm:pt>
    <dgm:pt modelId="{C4BC949E-00ED-4F54-BAE1-822424EFBEB1}" type="parTrans" cxnId="{411CBF3F-B6AE-4549-8716-50FE3D841033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120D49FF-6A76-49B5-8119-7B0A0555A0F6}" type="sibTrans" cxnId="{411CBF3F-B6AE-4549-8716-50FE3D841033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196CFF1B-0D2F-41CC-A550-52DA57A153FE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Any person holds at least 26% of each of such enterprise.</a:t>
          </a:r>
          <a:endParaRPr lang="en-US" b="1" dirty="0">
            <a:latin typeface="Comic Sans MS" pitchFamily="66" charset="0"/>
          </a:endParaRPr>
        </a:p>
      </dgm:t>
    </dgm:pt>
    <dgm:pt modelId="{8D8C5F89-E55B-4A63-8AAD-CFD8554C9FFC}" type="parTrans" cxnId="{F1825056-E8B9-4D61-AB1E-5E7E22A8AB50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14C2EBDC-79B2-4BBA-9427-EC7BF30D2387}" type="sibTrans" cxnId="{F1825056-E8B9-4D61-AB1E-5E7E22A8AB50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ACC0205D-C22C-41D2-A8A3-7FF5F8C0229B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Any person appoints &lt; Half of BOD or 1or more Executive Director in each enterprise</a:t>
          </a:r>
          <a:r>
            <a:rPr lang="en-US" b="1" smtClean="0">
              <a:latin typeface="Comic Sans MS" pitchFamily="66" charset="0"/>
            </a:rPr>
            <a:t>. </a:t>
          </a:r>
          <a:endParaRPr lang="en-US" b="1" dirty="0">
            <a:latin typeface="Comic Sans MS" pitchFamily="66" charset="0"/>
          </a:endParaRPr>
        </a:p>
      </dgm:t>
    </dgm:pt>
    <dgm:pt modelId="{7625FA3D-8508-4FA3-A1EB-8E9F379C9D22}" type="parTrans" cxnId="{53D2B634-9A04-4884-9DE3-D776424DB875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AD0FA50D-1CF7-4C5A-815D-FB97B2167C12}" type="sibTrans" cxnId="{53D2B634-9A04-4884-9DE3-D776424DB875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BE3A7B3C-7BD8-4563-BC2B-7AD6317F1158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1 appoints &lt; Half of BOD or 1or more Executive Director in other enterprise.</a:t>
          </a:r>
          <a:endParaRPr lang="en-US" b="1" dirty="0">
            <a:latin typeface="Comic Sans MS" pitchFamily="66" charset="0"/>
          </a:endParaRPr>
        </a:p>
      </dgm:t>
    </dgm:pt>
    <dgm:pt modelId="{436CCE14-79AD-45A7-9E8D-7EFE8A52A83C}" type="parTrans" cxnId="{969D0F94-7AAF-4DB9-A22B-30508EFB3A27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D35079D2-409A-4197-8CAF-6A47C2AE6229}" type="sibTrans" cxnId="{969D0F94-7AAF-4DB9-A22B-30508EFB3A27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F1865E48-94C7-4A02-9268-5045298F534C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Loan given to other enterprise &gt; 51% of Total Assets of other enterprise.</a:t>
          </a:r>
          <a:endParaRPr lang="en-US" b="1" dirty="0">
            <a:latin typeface="Comic Sans MS" pitchFamily="66" charset="0"/>
          </a:endParaRPr>
        </a:p>
      </dgm:t>
    </dgm:pt>
    <dgm:pt modelId="{0FE82D9D-AECA-458B-B7E0-606BB6985CAE}" type="sibTrans" cxnId="{3B9D1772-3121-4782-8902-1A2182309524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D9893ACF-314A-4925-A44A-35ACD3CAC007}" type="parTrans" cxnId="{3B9D1772-3121-4782-8902-1A2182309524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3C262258-18B6-47AA-B8C7-25DC56D9CCF7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Guarantees at least 10% of Total Borrowing of other enterprise.</a:t>
          </a:r>
          <a:endParaRPr lang="en-US" b="1" dirty="0">
            <a:latin typeface="Comic Sans MS" pitchFamily="66" charset="0"/>
          </a:endParaRPr>
        </a:p>
      </dgm:t>
    </dgm:pt>
    <dgm:pt modelId="{77B7FD9A-78ED-4B0C-B56F-3D10DC019F00}" type="sibTrans" cxnId="{88FBD23A-A74D-4E1B-8E26-6649DD2D047E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5187C7E2-9846-4C7B-AB9E-78CDA7B4A1DA}" type="parTrans" cxnId="{88FBD23A-A74D-4E1B-8E26-6649DD2D047E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6CCFAA3F-3417-4DB5-A0F8-C8B6E43BBAD9}" type="pres">
      <dgm:prSet presAssocID="{55527F0C-2BB6-4D65-970A-D430CA5DA4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1F86B-2D8D-44BD-BF25-A862F81093BF}" type="pres">
      <dgm:prSet presAssocID="{C0B680EF-C8D3-40EF-A026-B85973524021}" presName="parentLin" presStyleCnt="0"/>
      <dgm:spPr/>
    </dgm:pt>
    <dgm:pt modelId="{55914CF4-5760-48BD-8068-F1C3C70CC517}" type="pres">
      <dgm:prSet presAssocID="{C0B680EF-C8D3-40EF-A026-B8597352402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F38B4113-FD37-483C-A390-F3B4B1FF4132}" type="pres">
      <dgm:prSet presAssocID="{C0B680EF-C8D3-40EF-A026-B8597352402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0E261-8ADB-4ACA-8B18-0E007DAB41AC}" type="pres">
      <dgm:prSet presAssocID="{C0B680EF-C8D3-40EF-A026-B85973524021}" presName="negativeSpace" presStyleCnt="0"/>
      <dgm:spPr/>
    </dgm:pt>
    <dgm:pt modelId="{18A011A2-B7CF-4F96-B200-BA7E4E5ABD83}" type="pres">
      <dgm:prSet presAssocID="{C0B680EF-C8D3-40EF-A026-B85973524021}" presName="childText" presStyleLbl="conFgAcc1" presStyleIdx="0" presStyleCnt="6" custScaleX="80824" custScaleY="100189">
        <dgm:presLayoutVars>
          <dgm:bulletEnabled val="1"/>
        </dgm:presLayoutVars>
      </dgm:prSet>
      <dgm:spPr/>
    </dgm:pt>
    <dgm:pt modelId="{15D704F2-2224-42B5-B331-D7354935DDA6}" type="pres">
      <dgm:prSet presAssocID="{120D49FF-6A76-49B5-8119-7B0A0555A0F6}" presName="spaceBetweenRectangles" presStyleCnt="0"/>
      <dgm:spPr/>
    </dgm:pt>
    <dgm:pt modelId="{437CDC39-A11D-46BB-B64A-845A366D7EAA}" type="pres">
      <dgm:prSet presAssocID="{196CFF1B-0D2F-41CC-A550-52DA57A153FE}" presName="parentLin" presStyleCnt="0"/>
      <dgm:spPr/>
    </dgm:pt>
    <dgm:pt modelId="{4BCB455B-7F13-41A1-9972-A03B6373DEC6}" type="pres">
      <dgm:prSet presAssocID="{196CFF1B-0D2F-41CC-A550-52DA57A153F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59B2611E-BD57-45DD-9459-6725A2790323}" type="pres">
      <dgm:prSet presAssocID="{196CFF1B-0D2F-41CC-A550-52DA57A153F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114CE-B37A-4E52-9B8D-67DBED34013B}" type="pres">
      <dgm:prSet presAssocID="{196CFF1B-0D2F-41CC-A550-52DA57A153FE}" presName="negativeSpace" presStyleCnt="0"/>
      <dgm:spPr/>
    </dgm:pt>
    <dgm:pt modelId="{416F213E-7276-4258-9226-ED5A9F7954C2}" type="pres">
      <dgm:prSet presAssocID="{196CFF1B-0D2F-41CC-A550-52DA57A153FE}" presName="childText" presStyleLbl="conFgAcc1" presStyleIdx="1" presStyleCnt="6" custScaleX="82708" custScaleY="110435">
        <dgm:presLayoutVars>
          <dgm:bulletEnabled val="1"/>
        </dgm:presLayoutVars>
      </dgm:prSet>
      <dgm:spPr/>
    </dgm:pt>
    <dgm:pt modelId="{230E31BB-E078-400B-805D-FBF26C3D18E3}" type="pres">
      <dgm:prSet presAssocID="{14C2EBDC-79B2-4BBA-9427-EC7BF30D2387}" presName="spaceBetweenRectangles" presStyleCnt="0"/>
      <dgm:spPr/>
    </dgm:pt>
    <dgm:pt modelId="{F559F4D5-017F-4335-888B-9EBF5604AB9C}" type="pres">
      <dgm:prSet presAssocID="{BE3A7B3C-7BD8-4563-BC2B-7AD6317F1158}" presName="parentLin" presStyleCnt="0"/>
      <dgm:spPr/>
    </dgm:pt>
    <dgm:pt modelId="{256223B5-9086-468D-987D-AFC266CDFFF8}" type="pres">
      <dgm:prSet presAssocID="{BE3A7B3C-7BD8-4563-BC2B-7AD6317F1158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5BA3FC96-F315-4526-B780-0B26F439712E}" type="pres">
      <dgm:prSet presAssocID="{BE3A7B3C-7BD8-4563-BC2B-7AD6317F115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2919A-FB17-4A5F-9AB9-6E2926810C48}" type="pres">
      <dgm:prSet presAssocID="{BE3A7B3C-7BD8-4563-BC2B-7AD6317F1158}" presName="negativeSpace" presStyleCnt="0"/>
      <dgm:spPr/>
    </dgm:pt>
    <dgm:pt modelId="{69AC218A-C184-400C-A2B2-89FEFAF2712E}" type="pres">
      <dgm:prSet presAssocID="{BE3A7B3C-7BD8-4563-BC2B-7AD6317F1158}" presName="childText" presStyleLbl="conFgAcc1" presStyleIdx="2" presStyleCnt="6" custScaleX="85533" custScaleY="114264">
        <dgm:presLayoutVars>
          <dgm:bulletEnabled val="1"/>
        </dgm:presLayoutVars>
      </dgm:prSet>
      <dgm:spPr/>
    </dgm:pt>
    <dgm:pt modelId="{6811F659-85B7-4A13-A168-55E79C6296CA}" type="pres">
      <dgm:prSet presAssocID="{D35079D2-409A-4197-8CAF-6A47C2AE6229}" presName="spaceBetweenRectangles" presStyleCnt="0"/>
      <dgm:spPr/>
    </dgm:pt>
    <dgm:pt modelId="{703E1D4D-1739-451A-9B93-F4BA012CE2F8}" type="pres">
      <dgm:prSet presAssocID="{ACC0205D-C22C-41D2-A8A3-7FF5F8C0229B}" presName="parentLin" presStyleCnt="0"/>
      <dgm:spPr/>
    </dgm:pt>
    <dgm:pt modelId="{66839E4D-8210-4EB8-B330-A7B3C2C31BC1}" type="pres">
      <dgm:prSet presAssocID="{ACC0205D-C22C-41D2-A8A3-7FF5F8C0229B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CE5B467E-1491-4EC2-BE4E-B8C342BC9304}" type="pres">
      <dgm:prSet presAssocID="{ACC0205D-C22C-41D2-A8A3-7FF5F8C0229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6AC30-6D11-41EC-95D7-E3CC901398AF}" type="pres">
      <dgm:prSet presAssocID="{ACC0205D-C22C-41D2-A8A3-7FF5F8C0229B}" presName="negativeSpace" presStyleCnt="0"/>
      <dgm:spPr/>
    </dgm:pt>
    <dgm:pt modelId="{8829EF88-16E7-413B-8380-BEC548FD112F}" type="pres">
      <dgm:prSet presAssocID="{ACC0205D-C22C-41D2-A8A3-7FF5F8C0229B}" presName="childText" presStyleLbl="conFgAcc1" presStyleIdx="3" presStyleCnt="6" custScaleX="88594" custScaleY="121921">
        <dgm:presLayoutVars>
          <dgm:bulletEnabled val="1"/>
        </dgm:presLayoutVars>
      </dgm:prSet>
      <dgm:spPr/>
    </dgm:pt>
    <dgm:pt modelId="{17A86A3F-63E8-4939-890D-D4E3EB7A2F37}" type="pres">
      <dgm:prSet presAssocID="{AD0FA50D-1CF7-4C5A-815D-FB97B2167C12}" presName="spaceBetweenRectangles" presStyleCnt="0"/>
      <dgm:spPr/>
    </dgm:pt>
    <dgm:pt modelId="{3C83ED15-BB64-4E5E-AE09-1D012648D6C3}" type="pres">
      <dgm:prSet presAssocID="{F1865E48-94C7-4A02-9268-5045298F534C}" presName="parentLin" presStyleCnt="0"/>
      <dgm:spPr/>
    </dgm:pt>
    <dgm:pt modelId="{1D848922-72B0-46D9-8518-4976B16B6350}" type="pres">
      <dgm:prSet presAssocID="{F1865E48-94C7-4A02-9268-5045298F534C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0F580D30-3B9C-4FDE-9213-82909CD1A6DC}" type="pres">
      <dgm:prSet presAssocID="{F1865E48-94C7-4A02-9268-5045298F534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9E594-DCC4-4861-B404-902E2907E133}" type="pres">
      <dgm:prSet presAssocID="{F1865E48-94C7-4A02-9268-5045298F534C}" presName="negativeSpace" presStyleCnt="0"/>
      <dgm:spPr/>
    </dgm:pt>
    <dgm:pt modelId="{503698AC-F582-4F6C-B038-7ED8622B205C}" type="pres">
      <dgm:prSet presAssocID="{F1865E48-94C7-4A02-9268-5045298F534C}" presName="childText" presStyleLbl="conFgAcc1" presStyleIdx="4" presStyleCnt="6" custScaleX="90948" custScaleY="128903">
        <dgm:presLayoutVars>
          <dgm:bulletEnabled val="1"/>
        </dgm:presLayoutVars>
      </dgm:prSet>
      <dgm:spPr/>
    </dgm:pt>
    <dgm:pt modelId="{37C20AA7-36DB-4743-BB76-5DEABBA1027B}" type="pres">
      <dgm:prSet presAssocID="{0FE82D9D-AECA-458B-B7E0-606BB6985CAE}" presName="spaceBetweenRectangles" presStyleCnt="0"/>
      <dgm:spPr/>
    </dgm:pt>
    <dgm:pt modelId="{82E481FA-A99F-45C1-82EE-72421F5349D5}" type="pres">
      <dgm:prSet presAssocID="{3C262258-18B6-47AA-B8C7-25DC56D9CCF7}" presName="parentLin" presStyleCnt="0"/>
      <dgm:spPr/>
    </dgm:pt>
    <dgm:pt modelId="{8F0D7330-A2AB-4463-9626-BDEC9F762908}" type="pres">
      <dgm:prSet presAssocID="{3C262258-18B6-47AA-B8C7-25DC56D9CCF7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F9AB43DD-F283-4544-AB6D-F7C1A17FF48C}" type="pres">
      <dgm:prSet presAssocID="{3C262258-18B6-47AA-B8C7-25DC56D9CCF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8E43C-6D4B-4E69-A24F-D232129F8161}" type="pres">
      <dgm:prSet presAssocID="{3C262258-18B6-47AA-B8C7-25DC56D9CCF7}" presName="negativeSpace" presStyleCnt="0"/>
      <dgm:spPr/>
    </dgm:pt>
    <dgm:pt modelId="{B06B81B6-3E2E-4D96-8437-529E31F6B7E8}" type="pres">
      <dgm:prSet presAssocID="{3C262258-18B6-47AA-B8C7-25DC56D9CCF7}" presName="childText" presStyleLbl="conFgAcc1" presStyleIdx="5" presStyleCnt="6" custScaleX="93172" custScaleY="126205">
        <dgm:presLayoutVars>
          <dgm:bulletEnabled val="1"/>
        </dgm:presLayoutVars>
      </dgm:prSet>
      <dgm:spPr/>
    </dgm:pt>
  </dgm:ptLst>
  <dgm:cxnLst>
    <dgm:cxn modelId="{F1825056-E8B9-4D61-AB1E-5E7E22A8AB50}" srcId="{55527F0C-2BB6-4D65-970A-D430CA5DA459}" destId="{196CFF1B-0D2F-41CC-A550-52DA57A153FE}" srcOrd="1" destOrd="0" parTransId="{8D8C5F89-E55B-4A63-8AAD-CFD8554C9FFC}" sibTransId="{14C2EBDC-79B2-4BBA-9427-EC7BF30D2387}"/>
    <dgm:cxn modelId="{278CED8E-1CD3-4BC3-BA1E-41D4DE422561}" type="presOf" srcId="{F1865E48-94C7-4A02-9268-5045298F534C}" destId="{1D848922-72B0-46D9-8518-4976B16B6350}" srcOrd="0" destOrd="0" presId="urn:microsoft.com/office/officeart/2005/8/layout/list1"/>
    <dgm:cxn modelId="{6D22FB83-FEC5-4B3D-8B36-6D8835DDDC3E}" type="presOf" srcId="{3C262258-18B6-47AA-B8C7-25DC56D9CCF7}" destId="{F9AB43DD-F283-4544-AB6D-F7C1A17FF48C}" srcOrd="1" destOrd="0" presId="urn:microsoft.com/office/officeart/2005/8/layout/list1"/>
    <dgm:cxn modelId="{969D0F94-7AAF-4DB9-A22B-30508EFB3A27}" srcId="{55527F0C-2BB6-4D65-970A-D430CA5DA459}" destId="{BE3A7B3C-7BD8-4563-BC2B-7AD6317F1158}" srcOrd="2" destOrd="0" parTransId="{436CCE14-79AD-45A7-9E8D-7EFE8A52A83C}" sibTransId="{D35079D2-409A-4197-8CAF-6A47C2AE6229}"/>
    <dgm:cxn modelId="{3B9D1772-3121-4782-8902-1A2182309524}" srcId="{55527F0C-2BB6-4D65-970A-D430CA5DA459}" destId="{F1865E48-94C7-4A02-9268-5045298F534C}" srcOrd="4" destOrd="0" parTransId="{D9893ACF-314A-4925-A44A-35ACD3CAC007}" sibTransId="{0FE82D9D-AECA-458B-B7E0-606BB6985CAE}"/>
    <dgm:cxn modelId="{1C40AB5C-E5F8-4A26-80F1-850484153924}" type="presOf" srcId="{55527F0C-2BB6-4D65-970A-D430CA5DA459}" destId="{6CCFAA3F-3417-4DB5-A0F8-C8B6E43BBAD9}" srcOrd="0" destOrd="0" presId="urn:microsoft.com/office/officeart/2005/8/layout/list1"/>
    <dgm:cxn modelId="{839AABA7-35E0-4628-B4B6-52929F9F2341}" type="presOf" srcId="{3C262258-18B6-47AA-B8C7-25DC56D9CCF7}" destId="{8F0D7330-A2AB-4463-9626-BDEC9F762908}" srcOrd="0" destOrd="0" presId="urn:microsoft.com/office/officeart/2005/8/layout/list1"/>
    <dgm:cxn modelId="{9D90821B-161A-41D0-8D80-FDDD91684C1C}" type="presOf" srcId="{C0B680EF-C8D3-40EF-A026-B85973524021}" destId="{F38B4113-FD37-483C-A390-F3B4B1FF4132}" srcOrd="1" destOrd="0" presId="urn:microsoft.com/office/officeart/2005/8/layout/list1"/>
    <dgm:cxn modelId="{C1EB1675-F821-4C3D-B46E-6EF6384E1F87}" type="presOf" srcId="{ACC0205D-C22C-41D2-A8A3-7FF5F8C0229B}" destId="{CE5B467E-1491-4EC2-BE4E-B8C342BC9304}" srcOrd="1" destOrd="0" presId="urn:microsoft.com/office/officeart/2005/8/layout/list1"/>
    <dgm:cxn modelId="{3EE81DBA-B9E4-493C-81FC-66D03FFD375A}" type="presOf" srcId="{BE3A7B3C-7BD8-4563-BC2B-7AD6317F1158}" destId="{256223B5-9086-468D-987D-AFC266CDFFF8}" srcOrd="0" destOrd="0" presId="urn:microsoft.com/office/officeart/2005/8/layout/list1"/>
    <dgm:cxn modelId="{53D2B634-9A04-4884-9DE3-D776424DB875}" srcId="{55527F0C-2BB6-4D65-970A-D430CA5DA459}" destId="{ACC0205D-C22C-41D2-A8A3-7FF5F8C0229B}" srcOrd="3" destOrd="0" parTransId="{7625FA3D-8508-4FA3-A1EB-8E9F379C9D22}" sibTransId="{AD0FA50D-1CF7-4C5A-815D-FB97B2167C12}"/>
    <dgm:cxn modelId="{4B2413F0-99D4-46DD-8774-FA1C3C49428E}" type="presOf" srcId="{BE3A7B3C-7BD8-4563-BC2B-7AD6317F1158}" destId="{5BA3FC96-F315-4526-B780-0B26F439712E}" srcOrd="1" destOrd="0" presId="urn:microsoft.com/office/officeart/2005/8/layout/list1"/>
    <dgm:cxn modelId="{88FBD23A-A74D-4E1B-8E26-6649DD2D047E}" srcId="{55527F0C-2BB6-4D65-970A-D430CA5DA459}" destId="{3C262258-18B6-47AA-B8C7-25DC56D9CCF7}" srcOrd="5" destOrd="0" parTransId="{5187C7E2-9846-4C7B-AB9E-78CDA7B4A1DA}" sibTransId="{77B7FD9A-78ED-4B0C-B56F-3D10DC019F00}"/>
    <dgm:cxn modelId="{22B51F28-11B7-4C9D-9C48-4DD7DB998B25}" type="presOf" srcId="{ACC0205D-C22C-41D2-A8A3-7FF5F8C0229B}" destId="{66839E4D-8210-4EB8-B330-A7B3C2C31BC1}" srcOrd="0" destOrd="0" presId="urn:microsoft.com/office/officeart/2005/8/layout/list1"/>
    <dgm:cxn modelId="{F8083FBF-24AA-413E-B5A7-40A6A9F31F16}" type="presOf" srcId="{C0B680EF-C8D3-40EF-A026-B85973524021}" destId="{55914CF4-5760-48BD-8068-F1C3C70CC517}" srcOrd="0" destOrd="0" presId="urn:microsoft.com/office/officeart/2005/8/layout/list1"/>
    <dgm:cxn modelId="{9CE41A46-A2A3-4E55-8476-1F68C76E195E}" type="presOf" srcId="{F1865E48-94C7-4A02-9268-5045298F534C}" destId="{0F580D30-3B9C-4FDE-9213-82909CD1A6DC}" srcOrd="1" destOrd="0" presId="urn:microsoft.com/office/officeart/2005/8/layout/list1"/>
    <dgm:cxn modelId="{411CBF3F-B6AE-4549-8716-50FE3D841033}" srcId="{55527F0C-2BB6-4D65-970A-D430CA5DA459}" destId="{C0B680EF-C8D3-40EF-A026-B85973524021}" srcOrd="0" destOrd="0" parTransId="{C4BC949E-00ED-4F54-BAE1-822424EFBEB1}" sibTransId="{120D49FF-6A76-49B5-8119-7B0A0555A0F6}"/>
    <dgm:cxn modelId="{69AA7169-EB9B-4B84-BD9C-3C9C2C8CF7D6}" type="presOf" srcId="{196CFF1B-0D2F-41CC-A550-52DA57A153FE}" destId="{59B2611E-BD57-45DD-9459-6725A2790323}" srcOrd="1" destOrd="0" presId="urn:microsoft.com/office/officeart/2005/8/layout/list1"/>
    <dgm:cxn modelId="{3CFB9D0F-0BDC-4E4A-957D-76155A5F8A85}" type="presOf" srcId="{196CFF1B-0D2F-41CC-A550-52DA57A153FE}" destId="{4BCB455B-7F13-41A1-9972-A03B6373DEC6}" srcOrd="0" destOrd="0" presId="urn:microsoft.com/office/officeart/2005/8/layout/list1"/>
    <dgm:cxn modelId="{76ACE622-70C0-4D40-B906-7EB826A39B28}" type="presParOf" srcId="{6CCFAA3F-3417-4DB5-A0F8-C8B6E43BBAD9}" destId="{2C11F86B-2D8D-44BD-BF25-A862F81093BF}" srcOrd="0" destOrd="0" presId="urn:microsoft.com/office/officeart/2005/8/layout/list1"/>
    <dgm:cxn modelId="{745A21B4-267C-49F4-88D7-9D4AE61AC748}" type="presParOf" srcId="{2C11F86B-2D8D-44BD-BF25-A862F81093BF}" destId="{55914CF4-5760-48BD-8068-F1C3C70CC517}" srcOrd="0" destOrd="0" presId="urn:microsoft.com/office/officeart/2005/8/layout/list1"/>
    <dgm:cxn modelId="{7BC3CFB0-47BF-42A1-9848-D6F3D8B4C676}" type="presParOf" srcId="{2C11F86B-2D8D-44BD-BF25-A862F81093BF}" destId="{F38B4113-FD37-483C-A390-F3B4B1FF4132}" srcOrd="1" destOrd="0" presId="urn:microsoft.com/office/officeart/2005/8/layout/list1"/>
    <dgm:cxn modelId="{DC86FFAF-DC6D-4943-B2FD-F1B0B8E03426}" type="presParOf" srcId="{6CCFAA3F-3417-4DB5-A0F8-C8B6E43BBAD9}" destId="{C820E261-8ADB-4ACA-8B18-0E007DAB41AC}" srcOrd="1" destOrd="0" presId="urn:microsoft.com/office/officeart/2005/8/layout/list1"/>
    <dgm:cxn modelId="{9627FA68-8B88-4935-8D0C-4C5A5976D845}" type="presParOf" srcId="{6CCFAA3F-3417-4DB5-A0F8-C8B6E43BBAD9}" destId="{18A011A2-B7CF-4F96-B200-BA7E4E5ABD83}" srcOrd="2" destOrd="0" presId="urn:microsoft.com/office/officeart/2005/8/layout/list1"/>
    <dgm:cxn modelId="{480C83CA-DBAB-47B6-BA0A-AF1E965B4CA2}" type="presParOf" srcId="{6CCFAA3F-3417-4DB5-A0F8-C8B6E43BBAD9}" destId="{15D704F2-2224-42B5-B331-D7354935DDA6}" srcOrd="3" destOrd="0" presId="urn:microsoft.com/office/officeart/2005/8/layout/list1"/>
    <dgm:cxn modelId="{541E2AF7-31C7-4579-9F18-F4B115667F7B}" type="presParOf" srcId="{6CCFAA3F-3417-4DB5-A0F8-C8B6E43BBAD9}" destId="{437CDC39-A11D-46BB-B64A-845A366D7EAA}" srcOrd="4" destOrd="0" presId="urn:microsoft.com/office/officeart/2005/8/layout/list1"/>
    <dgm:cxn modelId="{14F99ED5-AAD4-4D7F-B600-5D020773F074}" type="presParOf" srcId="{437CDC39-A11D-46BB-B64A-845A366D7EAA}" destId="{4BCB455B-7F13-41A1-9972-A03B6373DEC6}" srcOrd="0" destOrd="0" presId="urn:microsoft.com/office/officeart/2005/8/layout/list1"/>
    <dgm:cxn modelId="{9AD7F27E-A29B-47DB-A4B9-1D439A27D2AE}" type="presParOf" srcId="{437CDC39-A11D-46BB-B64A-845A366D7EAA}" destId="{59B2611E-BD57-45DD-9459-6725A2790323}" srcOrd="1" destOrd="0" presId="urn:microsoft.com/office/officeart/2005/8/layout/list1"/>
    <dgm:cxn modelId="{2E22BBDF-A1D5-426C-9761-C9267AD4F257}" type="presParOf" srcId="{6CCFAA3F-3417-4DB5-A0F8-C8B6E43BBAD9}" destId="{A52114CE-B37A-4E52-9B8D-67DBED34013B}" srcOrd="5" destOrd="0" presId="urn:microsoft.com/office/officeart/2005/8/layout/list1"/>
    <dgm:cxn modelId="{1DA9F33E-7F70-434B-8DF2-B21E0CE752BD}" type="presParOf" srcId="{6CCFAA3F-3417-4DB5-A0F8-C8B6E43BBAD9}" destId="{416F213E-7276-4258-9226-ED5A9F7954C2}" srcOrd="6" destOrd="0" presId="urn:microsoft.com/office/officeart/2005/8/layout/list1"/>
    <dgm:cxn modelId="{826BE66B-3139-4EE1-89C6-3F195B3F5192}" type="presParOf" srcId="{6CCFAA3F-3417-4DB5-A0F8-C8B6E43BBAD9}" destId="{230E31BB-E078-400B-805D-FBF26C3D18E3}" srcOrd="7" destOrd="0" presId="urn:microsoft.com/office/officeart/2005/8/layout/list1"/>
    <dgm:cxn modelId="{A72180C2-EA04-49B8-9D95-DFF8FC0EB0D6}" type="presParOf" srcId="{6CCFAA3F-3417-4DB5-A0F8-C8B6E43BBAD9}" destId="{F559F4D5-017F-4335-888B-9EBF5604AB9C}" srcOrd="8" destOrd="0" presId="urn:microsoft.com/office/officeart/2005/8/layout/list1"/>
    <dgm:cxn modelId="{953680B5-2DEA-40F8-A998-8471D005559C}" type="presParOf" srcId="{F559F4D5-017F-4335-888B-9EBF5604AB9C}" destId="{256223B5-9086-468D-987D-AFC266CDFFF8}" srcOrd="0" destOrd="0" presId="urn:microsoft.com/office/officeart/2005/8/layout/list1"/>
    <dgm:cxn modelId="{B22000C0-069E-4FD9-AD64-C7B96A4852A3}" type="presParOf" srcId="{F559F4D5-017F-4335-888B-9EBF5604AB9C}" destId="{5BA3FC96-F315-4526-B780-0B26F439712E}" srcOrd="1" destOrd="0" presId="urn:microsoft.com/office/officeart/2005/8/layout/list1"/>
    <dgm:cxn modelId="{BE652BE3-2C27-41AD-9B2B-D954FB63E45A}" type="presParOf" srcId="{6CCFAA3F-3417-4DB5-A0F8-C8B6E43BBAD9}" destId="{BA52919A-FB17-4A5F-9AB9-6E2926810C48}" srcOrd="9" destOrd="0" presId="urn:microsoft.com/office/officeart/2005/8/layout/list1"/>
    <dgm:cxn modelId="{3FCBFEB3-999E-4AB0-8DFF-A006B8B6E849}" type="presParOf" srcId="{6CCFAA3F-3417-4DB5-A0F8-C8B6E43BBAD9}" destId="{69AC218A-C184-400C-A2B2-89FEFAF2712E}" srcOrd="10" destOrd="0" presId="urn:microsoft.com/office/officeart/2005/8/layout/list1"/>
    <dgm:cxn modelId="{416086D2-9133-4230-8A10-51D4C3CDB68A}" type="presParOf" srcId="{6CCFAA3F-3417-4DB5-A0F8-C8B6E43BBAD9}" destId="{6811F659-85B7-4A13-A168-55E79C6296CA}" srcOrd="11" destOrd="0" presId="urn:microsoft.com/office/officeart/2005/8/layout/list1"/>
    <dgm:cxn modelId="{82F01614-93FD-45EC-AD7A-8FD4551CDEE5}" type="presParOf" srcId="{6CCFAA3F-3417-4DB5-A0F8-C8B6E43BBAD9}" destId="{703E1D4D-1739-451A-9B93-F4BA012CE2F8}" srcOrd="12" destOrd="0" presId="urn:microsoft.com/office/officeart/2005/8/layout/list1"/>
    <dgm:cxn modelId="{B072542B-C5A1-41A5-AA0A-53373B4D0896}" type="presParOf" srcId="{703E1D4D-1739-451A-9B93-F4BA012CE2F8}" destId="{66839E4D-8210-4EB8-B330-A7B3C2C31BC1}" srcOrd="0" destOrd="0" presId="urn:microsoft.com/office/officeart/2005/8/layout/list1"/>
    <dgm:cxn modelId="{F9DDDEC8-515F-431E-B9D3-E27D97E3E901}" type="presParOf" srcId="{703E1D4D-1739-451A-9B93-F4BA012CE2F8}" destId="{CE5B467E-1491-4EC2-BE4E-B8C342BC9304}" srcOrd="1" destOrd="0" presId="urn:microsoft.com/office/officeart/2005/8/layout/list1"/>
    <dgm:cxn modelId="{791FD056-7E9F-41F1-A728-F1C2786ACCB8}" type="presParOf" srcId="{6CCFAA3F-3417-4DB5-A0F8-C8B6E43BBAD9}" destId="{5496AC30-6D11-41EC-95D7-E3CC901398AF}" srcOrd="13" destOrd="0" presId="urn:microsoft.com/office/officeart/2005/8/layout/list1"/>
    <dgm:cxn modelId="{8214C622-CBAD-4F83-BD9F-D9FF01469D94}" type="presParOf" srcId="{6CCFAA3F-3417-4DB5-A0F8-C8B6E43BBAD9}" destId="{8829EF88-16E7-413B-8380-BEC548FD112F}" srcOrd="14" destOrd="0" presId="urn:microsoft.com/office/officeart/2005/8/layout/list1"/>
    <dgm:cxn modelId="{39858514-B081-4B47-8366-2C7E4F3149D8}" type="presParOf" srcId="{6CCFAA3F-3417-4DB5-A0F8-C8B6E43BBAD9}" destId="{17A86A3F-63E8-4939-890D-D4E3EB7A2F37}" srcOrd="15" destOrd="0" presId="urn:microsoft.com/office/officeart/2005/8/layout/list1"/>
    <dgm:cxn modelId="{C4E2DCE4-1820-4E27-946C-7DFC253CE133}" type="presParOf" srcId="{6CCFAA3F-3417-4DB5-A0F8-C8B6E43BBAD9}" destId="{3C83ED15-BB64-4E5E-AE09-1D012648D6C3}" srcOrd="16" destOrd="0" presId="urn:microsoft.com/office/officeart/2005/8/layout/list1"/>
    <dgm:cxn modelId="{3D7C04AD-A67D-4202-B3A5-89AE5194C186}" type="presParOf" srcId="{3C83ED15-BB64-4E5E-AE09-1D012648D6C3}" destId="{1D848922-72B0-46D9-8518-4976B16B6350}" srcOrd="0" destOrd="0" presId="urn:microsoft.com/office/officeart/2005/8/layout/list1"/>
    <dgm:cxn modelId="{8A6938C5-D7D0-4C44-9776-9730C70E8006}" type="presParOf" srcId="{3C83ED15-BB64-4E5E-AE09-1D012648D6C3}" destId="{0F580D30-3B9C-4FDE-9213-82909CD1A6DC}" srcOrd="1" destOrd="0" presId="urn:microsoft.com/office/officeart/2005/8/layout/list1"/>
    <dgm:cxn modelId="{31794D4B-B1A8-401C-9DF3-FFA3F7B676E1}" type="presParOf" srcId="{6CCFAA3F-3417-4DB5-A0F8-C8B6E43BBAD9}" destId="{AA89E594-DCC4-4861-B404-902E2907E133}" srcOrd="17" destOrd="0" presId="urn:microsoft.com/office/officeart/2005/8/layout/list1"/>
    <dgm:cxn modelId="{AC2E1D51-5699-4EFD-A7E5-2F23092AF564}" type="presParOf" srcId="{6CCFAA3F-3417-4DB5-A0F8-C8B6E43BBAD9}" destId="{503698AC-F582-4F6C-B038-7ED8622B205C}" srcOrd="18" destOrd="0" presId="urn:microsoft.com/office/officeart/2005/8/layout/list1"/>
    <dgm:cxn modelId="{A24A0BA3-A68A-4026-BDAE-3BFA0A3ABA75}" type="presParOf" srcId="{6CCFAA3F-3417-4DB5-A0F8-C8B6E43BBAD9}" destId="{37C20AA7-36DB-4743-BB76-5DEABBA1027B}" srcOrd="19" destOrd="0" presId="urn:microsoft.com/office/officeart/2005/8/layout/list1"/>
    <dgm:cxn modelId="{90FC4B10-C30C-4825-8BB9-C624152AA5FA}" type="presParOf" srcId="{6CCFAA3F-3417-4DB5-A0F8-C8B6E43BBAD9}" destId="{82E481FA-A99F-45C1-82EE-72421F5349D5}" srcOrd="20" destOrd="0" presId="urn:microsoft.com/office/officeart/2005/8/layout/list1"/>
    <dgm:cxn modelId="{49F43F37-DF49-4C5E-9E1A-4181FCA199D0}" type="presParOf" srcId="{82E481FA-A99F-45C1-82EE-72421F5349D5}" destId="{8F0D7330-A2AB-4463-9626-BDEC9F762908}" srcOrd="0" destOrd="0" presId="urn:microsoft.com/office/officeart/2005/8/layout/list1"/>
    <dgm:cxn modelId="{99C9DCF7-5DDF-4EE7-AF4D-D5AA1A0F53FC}" type="presParOf" srcId="{82E481FA-A99F-45C1-82EE-72421F5349D5}" destId="{F9AB43DD-F283-4544-AB6D-F7C1A17FF48C}" srcOrd="1" destOrd="0" presId="urn:microsoft.com/office/officeart/2005/8/layout/list1"/>
    <dgm:cxn modelId="{6E06E6C7-B070-4D14-9DD0-B193B24D8AD3}" type="presParOf" srcId="{6CCFAA3F-3417-4DB5-A0F8-C8B6E43BBAD9}" destId="{0898E43C-6D4B-4E69-A24F-D232129F8161}" srcOrd="21" destOrd="0" presId="urn:microsoft.com/office/officeart/2005/8/layout/list1"/>
    <dgm:cxn modelId="{9E61BFB0-6F79-48F8-AD75-2AAA852D833D}" type="presParOf" srcId="{6CCFAA3F-3417-4DB5-A0F8-C8B6E43BBAD9}" destId="{B06B81B6-3E2E-4D96-8437-529E31F6B7E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527F0C-2BB6-4D65-970A-D430CA5DA459}" type="doc">
      <dgm:prSet loTypeId="urn:microsoft.com/office/officeart/2005/8/layout/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0B680EF-C8D3-40EF-A026-B85973524021}">
      <dgm:prSet phldrT="[Text]" custT="1"/>
      <dgm:spPr/>
      <dgm:t>
        <a:bodyPr/>
        <a:lstStyle/>
        <a:p>
          <a:r>
            <a:rPr lang="en-US" sz="1200" b="1" dirty="0" smtClean="0">
              <a:latin typeface="Comic Sans MS" pitchFamily="66" charset="0"/>
            </a:rPr>
            <a:t>Raw material &gt; 90% is  supplied by 1 to another enterprise.</a:t>
          </a:r>
          <a:endParaRPr lang="en-US" sz="1200" b="1" dirty="0">
            <a:latin typeface="Comic Sans MS" pitchFamily="66" charset="0"/>
          </a:endParaRPr>
        </a:p>
      </dgm:t>
    </dgm:pt>
    <dgm:pt modelId="{C4BC949E-00ED-4F54-BAE1-822424EFBEB1}" type="parTrans" cxnId="{411CBF3F-B6AE-4549-8716-50FE3D841033}">
      <dgm:prSet/>
      <dgm:spPr/>
      <dgm:t>
        <a:bodyPr/>
        <a:lstStyle/>
        <a:p>
          <a:endParaRPr lang="en-US" sz="1200" b="1">
            <a:latin typeface="Comic Sans MS" pitchFamily="66" charset="0"/>
          </a:endParaRPr>
        </a:p>
      </dgm:t>
    </dgm:pt>
    <dgm:pt modelId="{120D49FF-6A76-49B5-8119-7B0A0555A0F6}" type="sibTrans" cxnId="{411CBF3F-B6AE-4549-8716-50FE3D841033}">
      <dgm:prSet/>
      <dgm:spPr/>
      <dgm:t>
        <a:bodyPr/>
        <a:lstStyle/>
        <a:p>
          <a:endParaRPr lang="en-US" sz="1200" b="1">
            <a:latin typeface="Comic Sans MS" pitchFamily="66" charset="0"/>
          </a:endParaRPr>
        </a:p>
      </dgm:t>
    </dgm:pt>
    <dgm:pt modelId="{196CFF1B-0D2F-41CC-A550-52DA57A153FE}">
      <dgm:prSet phldrT="[Text]" custT="1"/>
      <dgm:spPr/>
      <dgm:t>
        <a:bodyPr/>
        <a:lstStyle/>
        <a:p>
          <a:r>
            <a:rPr lang="en-US" sz="1200" b="1" dirty="0" smtClean="0">
              <a:latin typeface="Comic Sans MS" pitchFamily="66" charset="0"/>
            </a:rPr>
            <a:t>Goods manufactured sold to other enterprise &amp; Price</a:t>
          </a:r>
          <a:endParaRPr lang="en-US" sz="1200" b="1" dirty="0">
            <a:latin typeface="Comic Sans MS" pitchFamily="66" charset="0"/>
          </a:endParaRPr>
        </a:p>
      </dgm:t>
    </dgm:pt>
    <dgm:pt modelId="{8D8C5F89-E55B-4A63-8AAD-CFD8554C9FFC}" type="parTrans" cxnId="{F1825056-E8B9-4D61-AB1E-5E7E22A8AB50}">
      <dgm:prSet/>
      <dgm:spPr/>
      <dgm:t>
        <a:bodyPr/>
        <a:lstStyle/>
        <a:p>
          <a:endParaRPr lang="en-US" sz="1200" b="1">
            <a:latin typeface="Comic Sans MS" pitchFamily="66" charset="0"/>
          </a:endParaRPr>
        </a:p>
      </dgm:t>
    </dgm:pt>
    <dgm:pt modelId="{14C2EBDC-79B2-4BBA-9427-EC7BF30D2387}" type="sibTrans" cxnId="{F1825056-E8B9-4D61-AB1E-5E7E22A8AB50}">
      <dgm:prSet/>
      <dgm:spPr/>
      <dgm:t>
        <a:bodyPr/>
        <a:lstStyle/>
        <a:p>
          <a:endParaRPr lang="en-US" sz="1200" b="1">
            <a:latin typeface="Comic Sans MS" pitchFamily="66" charset="0"/>
          </a:endParaRPr>
        </a:p>
      </dgm:t>
    </dgm:pt>
    <dgm:pt modelId="{ACC0205D-C22C-41D2-A8A3-7FF5F8C0229B}">
      <dgm:prSet phldrT="[Text]" custT="1"/>
      <dgm:spPr/>
      <dgm:t>
        <a:bodyPr/>
        <a:lstStyle/>
        <a:p>
          <a:r>
            <a:rPr lang="en-US" sz="1200" b="1" dirty="0" smtClean="0">
              <a:latin typeface="Comic Sans MS" pitchFamily="66" charset="0"/>
            </a:rPr>
            <a:t>1 enterprise has &gt; 10% interest in another enterprise being Partnership Firm, AOP, BOI</a:t>
          </a:r>
          <a:endParaRPr lang="en-US" sz="1200" b="1" dirty="0">
            <a:latin typeface="Comic Sans MS" pitchFamily="66" charset="0"/>
          </a:endParaRPr>
        </a:p>
      </dgm:t>
    </dgm:pt>
    <dgm:pt modelId="{7625FA3D-8508-4FA3-A1EB-8E9F379C9D22}" type="parTrans" cxnId="{53D2B634-9A04-4884-9DE3-D776424DB875}">
      <dgm:prSet/>
      <dgm:spPr/>
      <dgm:t>
        <a:bodyPr/>
        <a:lstStyle/>
        <a:p>
          <a:endParaRPr lang="en-US" sz="1200" b="1">
            <a:latin typeface="Comic Sans MS" pitchFamily="66" charset="0"/>
          </a:endParaRPr>
        </a:p>
      </dgm:t>
    </dgm:pt>
    <dgm:pt modelId="{AD0FA50D-1CF7-4C5A-815D-FB97B2167C12}" type="sibTrans" cxnId="{53D2B634-9A04-4884-9DE3-D776424DB875}">
      <dgm:prSet/>
      <dgm:spPr/>
      <dgm:t>
        <a:bodyPr/>
        <a:lstStyle/>
        <a:p>
          <a:endParaRPr lang="en-US" sz="1200" b="1">
            <a:latin typeface="Comic Sans MS" pitchFamily="66" charset="0"/>
          </a:endParaRPr>
        </a:p>
      </dgm:t>
    </dgm:pt>
    <dgm:pt modelId="{BE3A7B3C-7BD8-4563-BC2B-7AD6317F1158}">
      <dgm:prSet phldrT="[Text]" custT="1"/>
      <dgm:spPr/>
      <dgm:t>
        <a:bodyPr/>
        <a:lstStyle/>
        <a:p>
          <a:r>
            <a:rPr lang="en-US" sz="1200" b="1" dirty="0" smtClean="0">
              <a:latin typeface="Comic Sans MS" pitchFamily="66" charset="0"/>
            </a:rPr>
            <a:t>1 enterprise controlled by Individual/HUF and other controlled by such Individual/members or his relative or jointly</a:t>
          </a:r>
          <a:endParaRPr lang="en-US" sz="1200" b="1" dirty="0">
            <a:latin typeface="Comic Sans MS" pitchFamily="66" charset="0"/>
          </a:endParaRPr>
        </a:p>
      </dgm:t>
    </dgm:pt>
    <dgm:pt modelId="{436CCE14-79AD-45A7-9E8D-7EFE8A52A83C}" type="parTrans" cxnId="{969D0F94-7AAF-4DB9-A22B-30508EFB3A27}">
      <dgm:prSet/>
      <dgm:spPr/>
      <dgm:t>
        <a:bodyPr/>
        <a:lstStyle/>
        <a:p>
          <a:endParaRPr lang="en-US" sz="1200" b="1">
            <a:latin typeface="Comic Sans MS" pitchFamily="66" charset="0"/>
          </a:endParaRPr>
        </a:p>
      </dgm:t>
    </dgm:pt>
    <dgm:pt modelId="{D35079D2-409A-4197-8CAF-6A47C2AE6229}" type="sibTrans" cxnId="{969D0F94-7AAF-4DB9-A22B-30508EFB3A27}">
      <dgm:prSet/>
      <dgm:spPr/>
      <dgm:t>
        <a:bodyPr/>
        <a:lstStyle/>
        <a:p>
          <a:endParaRPr lang="en-US" sz="1200" b="1">
            <a:latin typeface="Comic Sans MS" pitchFamily="66" charset="0"/>
          </a:endParaRPr>
        </a:p>
      </dgm:t>
    </dgm:pt>
    <dgm:pt modelId="{27139A05-2567-4AEB-8E66-A74D6507D8EF}">
      <dgm:prSet phldrT="[Text]" custT="1"/>
      <dgm:spPr/>
      <dgm:t>
        <a:bodyPr/>
        <a:lstStyle/>
        <a:p>
          <a:r>
            <a:rPr lang="en-US" sz="1200" b="1" dirty="0" smtClean="0">
              <a:latin typeface="Comic Sans MS" pitchFamily="66" charset="0"/>
            </a:rPr>
            <a:t>Any relationship of mutual interest, as may be prescribed.</a:t>
          </a:r>
          <a:endParaRPr lang="en-US" sz="1200" b="1" dirty="0">
            <a:latin typeface="Comic Sans MS" pitchFamily="66" charset="0"/>
          </a:endParaRPr>
        </a:p>
      </dgm:t>
    </dgm:pt>
    <dgm:pt modelId="{C46E5858-D49C-40B2-9C02-89CD24AAE23E}" type="parTrans" cxnId="{C96CF4D4-E4C7-4B4C-95B7-9E957607D8B0}">
      <dgm:prSet/>
      <dgm:spPr/>
      <dgm:t>
        <a:bodyPr/>
        <a:lstStyle/>
        <a:p>
          <a:endParaRPr lang="en-US" sz="1200"/>
        </a:p>
      </dgm:t>
    </dgm:pt>
    <dgm:pt modelId="{81022EC2-AA99-4454-9E5A-60D891794789}" type="sibTrans" cxnId="{C96CF4D4-E4C7-4B4C-95B7-9E957607D8B0}">
      <dgm:prSet/>
      <dgm:spPr/>
      <dgm:t>
        <a:bodyPr/>
        <a:lstStyle/>
        <a:p>
          <a:endParaRPr lang="en-US" sz="1200"/>
        </a:p>
      </dgm:t>
    </dgm:pt>
    <dgm:pt modelId="{6CCFAA3F-3417-4DB5-A0F8-C8B6E43BBAD9}" type="pres">
      <dgm:prSet presAssocID="{55527F0C-2BB6-4D65-970A-D430CA5DA4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11F86B-2D8D-44BD-BF25-A862F81093BF}" type="pres">
      <dgm:prSet presAssocID="{C0B680EF-C8D3-40EF-A026-B85973524021}" presName="parentLin" presStyleCnt="0"/>
      <dgm:spPr/>
    </dgm:pt>
    <dgm:pt modelId="{55914CF4-5760-48BD-8068-F1C3C70CC517}" type="pres">
      <dgm:prSet presAssocID="{C0B680EF-C8D3-40EF-A026-B8597352402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38B4113-FD37-483C-A390-F3B4B1FF4132}" type="pres">
      <dgm:prSet presAssocID="{C0B680EF-C8D3-40EF-A026-B8597352402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0E261-8ADB-4ACA-8B18-0E007DAB41AC}" type="pres">
      <dgm:prSet presAssocID="{C0B680EF-C8D3-40EF-A026-B85973524021}" presName="negativeSpace" presStyleCnt="0"/>
      <dgm:spPr/>
    </dgm:pt>
    <dgm:pt modelId="{18A011A2-B7CF-4F96-B200-BA7E4E5ABD83}" type="pres">
      <dgm:prSet presAssocID="{C0B680EF-C8D3-40EF-A026-B85973524021}" presName="childText" presStyleLbl="conFgAcc1" presStyleIdx="0" presStyleCnt="5" custScaleX="80824" custScaleY="100189">
        <dgm:presLayoutVars>
          <dgm:bulletEnabled val="1"/>
        </dgm:presLayoutVars>
      </dgm:prSet>
      <dgm:spPr/>
    </dgm:pt>
    <dgm:pt modelId="{15D704F2-2224-42B5-B331-D7354935DDA6}" type="pres">
      <dgm:prSet presAssocID="{120D49FF-6A76-49B5-8119-7B0A0555A0F6}" presName="spaceBetweenRectangles" presStyleCnt="0"/>
      <dgm:spPr/>
    </dgm:pt>
    <dgm:pt modelId="{437CDC39-A11D-46BB-B64A-845A366D7EAA}" type="pres">
      <dgm:prSet presAssocID="{196CFF1B-0D2F-41CC-A550-52DA57A153FE}" presName="parentLin" presStyleCnt="0"/>
      <dgm:spPr/>
    </dgm:pt>
    <dgm:pt modelId="{4BCB455B-7F13-41A1-9972-A03B6373DEC6}" type="pres">
      <dgm:prSet presAssocID="{196CFF1B-0D2F-41CC-A550-52DA57A153F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59B2611E-BD57-45DD-9459-6725A2790323}" type="pres">
      <dgm:prSet presAssocID="{196CFF1B-0D2F-41CC-A550-52DA57A153F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114CE-B37A-4E52-9B8D-67DBED34013B}" type="pres">
      <dgm:prSet presAssocID="{196CFF1B-0D2F-41CC-A550-52DA57A153FE}" presName="negativeSpace" presStyleCnt="0"/>
      <dgm:spPr/>
    </dgm:pt>
    <dgm:pt modelId="{416F213E-7276-4258-9226-ED5A9F7954C2}" type="pres">
      <dgm:prSet presAssocID="{196CFF1B-0D2F-41CC-A550-52DA57A153FE}" presName="childText" presStyleLbl="conFgAcc1" presStyleIdx="1" presStyleCnt="5" custScaleX="82708" custScaleY="110435">
        <dgm:presLayoutVars>
          <dgm:bulletEnabled val="1"/>
        </dgm:presLayoutVars>
      </dgm:prSet>
      <dgm:spPr/>
    </dgm:pt>
    <dgm:pt modelId="{230E31BB-E078-400B-805D-FBF26C3D18E3}" type="pres">
      <dgm:prSet presAssocID="{14C2EBDC-79B2-4BBA-9427-EC7BF30D2387}" presName="spaceBetweenRectangles" presStyleCnt="0"/>
      <dgm:spPr/>
    </dgm:pt>
    <dgm:pt modelId="{F559F4D5-017F-4335-888B-9EBF5604AB9C}" type="pres">
      <dgm:prSet presAssocID="{BE3A7B3C-7BD8-4563-BC2B-7AD6317F1158}" presName="parentLin" presStyleCnt="0"/>
      <dgm:spPr/>
    </dgm:pt>
    <dgm:pt modelId="{256223B5-9086-468D-987D-AFC266CDFFF8}" type="pres">
      <dgm:prSet presAssocID="{BE3A7B3C-7BD8-4563-BC2B-7AD6317F1158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5BA3FC96-F315-4526-B780-0B26F439712E}" type="pres">
      <dgm:prSet presAssocID="{BE3A7B3C-7BD8-4563-BC2B-7AD6317F115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2919A-FB17-4A5F-9AB9-6E2926810C48}" type="pres">
      <dgm:prSet presAssocID="{BE3A7B3C-7BD8-4563-BC2B-7AD6317F1158}" presName="negativeSpace" presStyleCnt="0"/>
      <dgm:spPr/>
    </dgm:pt>
    <dgm:pt modelId="{69AC218A-C184-400C-A2B2-89FEFAF2712E}" type="pres">
      <dgm:prSet presAssocID="{BE3A7B3C-7BD8-4563-BC2B-7AD6317F1158}" presName="childText" presStyleLbl="conFgAcc1" presStyleIdx="2" presStyleCnt="5" custScaleX="85533" custScaleY="114264">
        <dgm:presLayoutVars>
          <dgm:bulletEnabled val="1"/>
        </dgm:presLayoutVars>
      </dgm:prSet>
      <dgm:spPr/>
    </dgm:pt>
    <dgm:pt modelId="{6811F659-85B7-4A13-A168-55E79C6296CA}" type="pres">
      <dgm:prSet presAssocID="{D35079D2-409A-4197-8CAF-6A47C2AE6229}" presName="spaceBetweenRectangles" presStyleCnt="0"/>
      <dgm:spPr/>
    </dgm:pt>
    <dgm:pt modelId="{703E1D4D-1739-451A-9B93-F4BA012CE2F8}" type="pres">
      <dgm:prSet presAssocID="{ACC0205D-C22C-41D2-A8A3-7FF5F8C0229B}" presName="parentLin" presStyleCnt="0"/>
      <dgm:spPr/>
    </dgm:pt>
    <dgm:pt modelId="{66839E4D-8210-4EB8-B330-A7B3C2C31BC1}" type="pres">
      <dgm:prSet presAssocID="{ACC0205D-C22C-41D2-A8A3-7FF5F8C0229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E5B467E-1491-4EC2-BE4E-B8C342BC9304}" type="pres">
      <dgm:prSet presAssocID="{ACC0205D-C22C-41D2-A8A3-7FF5F8C0229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6AC30-6D11-41EC-95D7-E3CC901398AF}" type="pres">
      <dgm:prSet presAssocID="{ACC0205D-C22C-41D2-A8A3-7FF5F8C0229B}" presName="negativeSpace" presStyleCnt="0"/>
      <dgm:spPr/>
    </dgm:pt>
    <dgm:pt modelId="{8829EF88-16E7-413B-8380-BEC548FD112F}" type="pres">
      <dgm:prSet presAssocID="{ACC0205D-C22C-41D2-A8A3-7FF5F8C0229B}" presName="childText" presStyleLbl="conFgAcc1" presStyleIdx="3" presStyleCnt="5" custScaleX="88594" custScaleY="121921">
        <dgm:presLayoutVars>
          <dgm:bulletEnabled val="1"/>
        </dgm:presLayoutVars>
      </dgm:prSet>
      <dgm:spPr/>
    </dgm:pt>
    <dgm:pt modelId="{17A86A3F-63E8-4939-890D-D4E3EB7A2F37}" type="pres">
      <dgm:prSet presAssocID="{AD0FA50D-1CF7-4C5A-815D-FB97B2167C12}" presName="spaceBetweenRectangles" presStyleCnt="0"/>
      <dgm:spPr/>
    </dgm:pt>
    <dgm:pt modelId="{15F139E2-9B81-459D-9DF2-D708CFDB6091}" type="pres">
      <dgm:prSet presAssocID="{27139A05-2567-4AEB-8E66-A74D6507D8EF}" presName="parentLin" presStyleCnt="0"/>
      <dgm:spPr/>
    </dgm:pt>
    <dgm:pt modelId="{FC83B3C4-7308-4FF1-B708-2AC32E44D2B2}" type="pres">
      <dgm:prSet presAssocID="{27139A05-2567-4AEB-8E66-A74D6507D8EF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C39CD65-950C-4A88-8DFE-E888415567DD}" type="pres">
      <dgm:prSet presAssocID="{27139A05-2567-4AEB-8E66-A74D6507D8E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CD351-29BD-4EA3-A473-13FB8502B096}" type="pres">
      <dgm:prSet presAssocID="{27139A05-2567-4AEB-8E66-A74D6507D8EF}" presName="negativeSpace" presStyleCnt="0"/>
      <dgm:spPr/>
    </dgm:pt>
    <dgm:pt modelId="{408F470B-39D0-4AC6-9741-EF55EEDD2818}" type="pres">
      <dgm:prSet presAssocID="{27139A05-2567-4AEB-8E66-A74D6507D8EF}" presName="childText" presStyleLbl="conFgAcc1" presStyleIdx="4" presStyleCnt="5" custScaleX="89562" custScaleY="145700">
        <dgm:presLayoutVars>
          <dgm:bulletEnabled val="1"/>
        </dgm:presLayoutVars>
      </dgm:prSet>
      <dgm:spPr/>
    </dgm:pt>
  </dgm:ptLst>
  <dgm:cxnLst>
    <dgm:cxn modelId="{411CBF3F-B6AE-4549-8716-50FE3D841033}" srcId="{55527F0C-2BB6-4D65-970A-D430CA5DA459}" destId="{C0B680EF-C8D3-40EF-A026-B85973524021}" srcOrd="0" destOrd="0" parTransId="{C4BC949E-00ED-4F54-BAE1-822424EFBEB1}" sibTransId="{120D49FF-6A76-49B5-8119-7B0A0555A0F6}"/>
    <dgm:cxn modelId="{77158163-DCFD-4355-883D-33E582962252}" type="presOf" srcId="{55527F0C-2BB6-4D65-970A-D430CA5DA459}" destId="{6CCFAA3F-3417-4DB5-A0F8-C8B6E43BBAD9}" srcOrd="0" destOrd="0" presId="urn:microsoft.com/office/officeart/2005/8/layout/list1"/>
    <dgm:cxn modelId="{77D4A12F-427C-4E25-876C-21A793741ACA}" type="presOf" srcId="{C0B680EF-C8D3-40EF-A026-B85973524021}" destId="{55914CF4-5760-48BD-8068-F1C3C70CC517}" srcOrd="0" destOrd="0" presId="urn:microsoft.com/office/officeart/2005/8/layout/list1"/>
    <dgm:cxn modelId="{2D2CAA68-C6ED-4C6A-AE62-F46D1FAC69CA}" type="presOf" srcId="{27139A05-2567-4AEB-8E66-A74D6507D8EF}" destId="{9C39CD65-950C-4A88-8DFE-E888415567DD}" srcOrd="1" destOrd="0" presId="urn:microsoft.com/office/officeart/2005/8/layout/list1"/>
    <dgm:cxn modelId="{C96CF4D4-E4C7-4B4C-95B7-9E957607D8B0}" srcId="{55527F0C-2BB6-4D65-970A-D430CA5DA459}" destId="{27139A05-2567-4AEB-8E66-A74D6507D8EF}" srcOrd="4" destOrd="0" parTransId="{C46E5858-D49C-40B2-9C02-89CD24AAE23E}" sibTransId="{81022EC2-AA99-4454-9E5A-60D891794789}"/>
    <dgm:cxn modelId="{D16E3031-51A7-486D-928B-34DD4AB1981D}" type="presOf" srcId="{C0B680EF-C8D3-40EF-A026-B85973524021}" destId="{F38B4113-FD37-483C-A390-F3B4B1FF4132}" srcOrd="1" destOrd="0" presId="urn:microsoft.com/office/officeart/2005/8/layout/list1"/>
    <dgm:cxn modelId="{C3DE6A52-30B0-42E6-9AE8-EE7B05DC6C41}" type="presOf" srcId="{ACC0205D-C22C-41D2-A8A3-7FF5F8C0229B}" destId="{66839E4D-8210-4EB8-B330-A7B3C2C31BC1}" srcOrd="0" destOrd="0" presId="urn:microsoft.com/office/officeart/2005/8/layout/list1"/>
    <dgm:cxn modelId="{B08E9ADA-2826-4794-912C-B675B639B8DA}" type="presOf" srcId="{ACC0205D-C22C-41D2-A8A3-7FF5F8C0229B}" destId="{CE5B467E-1491-4EC2-BE4E-B8C342BC9304}" srcOrd="1" destOrd="0" presId="urn:microsoft.com/office/officeart/2005/8/layout/list1"/>
    <dgm:cxn modelId="{A3ED5E2E-EAB8-49F0-8856-F478FBAC8F7C}" type="presOf" srcId="{BE3A7B3C-7BD8-4563-BC2B-7AD6317F1158}" destId="{5BA3FC96-F315-4526-B780-0B26F439712E}" srcOrd="1" destOrd="0" presId="urn:microsoft.com/office/officeart/2005/8/layout/list1"/>
    <dgm:cxn modelId="{969D0F94-7AAF-4DB9-A22B-30508EFB3A27}" srcId="{55527F0C-2BB6-4D65-970A-D430CA5DA459}" destId="{BE3A7B3C-7BD8-4563-BC2B-7AD6317F1158}" srcOrd="2" destOrd="0" parTransId="{436CCE14-79AD-45A7-9E8D-7EFE8A52A83C}" sibTransId="{D35079D2-409A-4197-8CAF-6A47C2AE6229}"/>
    <dgm:cxn modelId="{F1825056-E8B9-4D61-AB1E-5E7E22A8AB50}" srcId="{55527F0C-2BB6-4D65-970A-D430CA5DA459}" destId="{196CFF1B-0D2F-41CC-A550-52DA57A153FE}" srcOrd="1" destOrd="0" parTransId="{8D8C5F89-E55B-4A63-8AAD-CFD8554C9FFC}" sibTransId="{14C2EBDC-79B2-4BBA-9427-EC7BF30D2387}"/>
    <dgm:cxn modelId="{18EE3032-7D12-44AE-94CA-379EC222A129}" type="presOf" srcId="{196CFF1B-0D2F-41CC-A550-52DA57A153FE}" destId="{59B2611E-BD57-45DD-9459-6725A2790323}" srcOrd="1" destOrd="0" presId="urn:microsoft.com/office/officeart/2005/8/layout/list1"/>
    <dgm:cxn modelId="{53D2B634-9A04-4884-9DE3-D776424DB875}" srcId="{55527F0C-2BB6-4D65-970A-D430CA5DA459}" destId="{ACC0205D-C22C-41D2-A8A3-7FF5F8C0229B}" srcOrd="3" destOrd="0" parTransId="{7625FA3D-8508-4FA3-A1EB-8E9F379C9D22}" sibTransId="{AD0FA50D-1CF7-4C5A-815D-FB97B2167C12}"/>
    <dgm:cxn modelId="{D0C9353A-2AE5-45E1-8948-F8526083AE7C}" type="presOf" srcId="{BE3A7B3C-7BD8-4563-BC2B-7AD6317F1158}" destId="{256223B5-9086-468D-987D-AFC266CDFFF8}" srcOrd="0" destOrd="0" presId="urn:microsoft.com/office/officeart/2005/8/layout/list1"/>
    <dgm:cxn modelId="{355B8D26-CD35-4635-928C-8B77401D2D31}" type="presOf" srcId="{27139A05-2567-4AEB-8E66-A74D6507D8EF}" destId="{FC83B3C4-7308-4FF1-B708-2AC32E44D2B2}" srcOrd="0" destOrd="0" presId="urn:microsoft.com/office/officeart/2005/8/layout/list1"/>
    <dgm:cxn modelId="{A714A421-97A1-4B8C-BAB6-AC98353DA198}" type="presOf" srcId="{196CFF1B-0D2F-41CC-A550-52DA57A153FE}" destId="{4BCB455B-7F13-41A1-9972-A03B6373DEC6}" srcOrd="0" destOrd="0" presId="urn:microsoft.com/office/officeart/2005/8/layout/list1"/>
    <dgm:cxn modelId="{3037ECC9-6B40-4B80-9906-FFFCEB604B46}" type="presParOf" srcId="{6CCFAA3F-3417-4DB5-A0F8-C8B6E43BBAD9}" destId="{2C11F86B-2D8D-44BD-BF25-A862F81093BF}" srcOrd="0" destOrd="0" presId="urn:microsoft.com/office/officeart/2005/8/layout/list1"/>
    <dgm:cxn modelId="{D927AF3D-744F-4BA9-B27C-1C61A33E445F}" type="presParOf" srcId="{2C11F86B-2D8D-44BD-BF25-A862F81093BF}" destId="{55914CF4-5760-48BD-8068-F1C3C70CC517}" srcOrd="0" destOrd="0" presId="urn:microsoft.com/office/officeart/2005/8/layout/list1"/>
    <dgm:cxn modelId="{AF2E6CAC-7F2C-4B36-953F-636DF353BF8B}" type="presParOf" srcId="{2C11F86B-2D8D-44BD-BF25-A862F81093BF}" destId="{F38B4113-FD37-483C-A390-F3B4B1FF4132}" srcOrd="1" destOrd="0" presId="urn:microsoft.com/office/officeart/2005/8/layout/list1"/>
    <dgm:cxn modelId="{287D8CD7-88AA-4C8F-B704-8F92DDAB3F71}" type="presParOf" srcId="{6CCFAA3F-3417-4DB5-A0F8-C8B6E43BBAD9}" destId="{C820E261-8ADB-4ACA-8B18-0E007DAB41AC}" srcOrd="1" destOrd="0" presId="urn:microsoft.com/office/officeart/2005/8/layout/list1"/>
    <dgm:cxn modelId="{C9C2D127-8C2D-45FE-B0DB-DDE3C7D1538E}" type="presParOf" srcId="{6CCFAA3F-3417-4DB5-A0F8-C8B6E43BBAD9}" destId="{18A011A2-B7CF-4F96-B200-BA7E4E5ABD83}" srcOrd="2" destOrd="0" presId="urn:microsoft.com/office/officeart/2005/8/layout/list1"/>
    <dgm:cxn modelId="{24B68B78-E3F3-4E01-9AC6-80E8F5933A74}" type="presParOf" srcId="{6CCFAA3F-3417-4DB5-A0F8-C8B6E43BBAD9}" destId="{15D704F2-2224-42B5-B331-D7354935DDA6}" srcOrd="3" destOrd="0" presId="urn:microsoft.com/office/officeart/2005/8/layout/list1"/>
    <dgm:cxn modelId="{9DCA393B-301E-42C7-A9DE-511037F51B5D}" type="presParOf" srcId="{6CCFAA3F-3417-4DB5-A0F8-C8B6E43BBAD9}" destId="{437CDC39-A11D-46BB-B64A-845A366D7EAA}" srcOrd="4" destOrd="0" presId="urn:microsoft.com/office/officeart/2005/8/layout/list1"/>
    <dgm:cxn modelId="{78C50D84-8ECD-455F-8374-05DE6E0E9A5E}" type="presParOf" srcId="{437CDC39-A11D-46BB-B64A-845A366D7EAA}" destId="{4BCB455B-7F13-41A1-9972-A03B6373DEC6}" srcOrd="0" destOrd="0" presId="urn:microsoft.com/office/officeart/2005/8/layout/list1"/>
    <dgm:cxn modelId="{1FAFDC67-247F-4A29-9E6C-66D67D48DE0E}" type="presParOf" srcId="{437CDC39-A11D-46BB-B64A-845A366D7EAA}" destId="{59B2611E-BD57-45DD-9459-6725A2790323}" srcOrd="1" destOrd="0" presId="urn:microsoft.com/office/officeart/2005/8/layout/list1"/>
    <dgm:cxn modelId="{41F01C14-A0CE-45FA-B985-86C44E58EB94}" type="presParOf" srcId="{6CCFAA3F-3417-4DB5-A0F8-C8B6E43BBAD9}" destId="{A52114CE-B37A-4E52-9B8D-67DBED34013B}" srcOrd="5" destOrd="0" presId="urn:microsoft.com/office/officeart/2005/8/layout/list1"/>
    <dgm:cxn modelId="{FDB0B405-9E84-4596-9A36-E048105A6AA8}" type="presParOf" srcId="{6CCFAA3F-3417-4DB5-A0F8-C8B6E43BBAD9}" destId="{416F213E-7276-4258-9226-ED5A9F7954C2}" srcOrd="6" destOrd="0" presId="urn:microsoft.com/office/officeart/2005/8/layout/list1"/>
    <dgm:cxn modelId="{3A65A715-B5C5-4DA3-A8D0-34C11BDF8546}" type="presParOf" srcId="{6CCFAA3F-3417-4DB5-A0F8-C8B6E43BBAD9}" destId="{230E31BB-E078-400B-805D-FBF26C3D18E3}" srcOrd="7" destOrd="0" presId="urn:microsoft.com/office/officeart/2005/8/layout/list1"/>
    <dgm:cxn modelId="{F01A1BE7-E22A-4A7B-9ADE-3958CCC848CA}" type="presParOf" srcId="{6CCFAA3F-3417-4DB5-A0F8-C8B6E43BBAD9}" destId="{F559F4D5-017F-4335-888B-9EBF5604AB9C}" srcOrd="8" destOrd="0" presId="urn:microsoft.com/office/officeart/2005/8/layout/list1"/>
    <dgm:cxn modelId="{D31565C7-9BB5-42C0-9628-46F562F5A74C}" type="presParOf" srcId="{F559F4D5-017F-4335-888B-9EBF5604AB9C}" destId="{256223B5-9086-468D-987D-AFC266CDFFF8}" srcOrd="0" destOrd="0" presId="urn:microsoft.com/office/officeart/2005/8/layout/list1"/>
    <dgm:cxn modelId="{4FFEBB6D-8226-463E-8E36-64338DDF3EE6}" type="presParOf" srcId="{F559F4D5-017F-4335-888B-9EBF5604AB9C}" destId="{5BA3FC96-F315-4526-B780-0B26F439712E}" srcOrd="1" destOrd="0" presId="urn:microsoft.com/office/officeart/2005/8/layout/list1"/>
    <dgm:cxn modelId="{72B9F96D-BC0E-4880-8539-199EE3BF356B}" type="presParOf" srcId="{6CCFAA3F-3417-4DB5-A0F8-C8B6E43BBAD9}" destId="{BA52919A-FB17-4A5F-9AB9-6E2926810C48}" srcOrd="9" destOrd="0" presId="urn:microsoft.com/office/officeart/2005/8/layout/list1"/>
    <dgm:cxn modelId="{D9A78075-3D7B-4360-9034-FAA477E0A24C}" type="presParOf" srcId="{6CCFAA3F-3417-4DB5-A0F8-C8B6E43BBAD9}" destId="{69AC218A-C184-400C-A2B2-89FEFAF2712E}" srcOrd="10" destOrd="0" presId="urn:microsoft.com/office/officeart/2005/8/layout/list1"/>
    <dgm:cxn modelId="{C9C7BC9B-1A93-4D53-B16E-293B655D8A04}" type="presParOf" srcId="{6CCFAA3F-3417-4DB5-A0F8-C8B6E43BBAD9}" destId="{6811F659-85B7-4A13-A168-55E79C6296CA}" srcOrd="11" destOrd="0" presId="urn:microsoft.com/office/officeart/2005/8/layout/list1"/>
    <dgm:cxn modelId="{2D2F7F4D-1DFE-40AF-B577-0B905D624619}" type="presParOf" srcId="{6CCFAA3F-3417-4DB5-A0F8-C8B6E43BBAD9}" destId="{703E1D4D-1739-451A-9B93-F4BA012CE2F8}" srcOrd="12" destOrd="0" presId="urn:microsoft.com/office/officeart/2005/8/layout/list1"/>
    <dgm:cxn modelId="{CEF46FDF-F885-4A37-9DDD-18941208795D}" type="presParOf" srcId="{703E1D4D-1739-451A-9B93-F4BA012CE2F8}" destId="{66839E4D-8210-4EB8-B330-A7B3C2C31BC1}" srcOrd="0" destOrd="0" presId="urn:microsoft.com/office/officeart/2005/8/layout/list1"/>
    <dgm:cxn modelId="{1E4EB3D0-EC60-450B-9397-5D0D75155DC3}" type="presParOf" srcId="{703E1D4D-1739-451A-9B93-F4BA012CE2F8}" destId="{CE5B467E-1491-4EC2-BE4E-B8C342BC9304}" srcOrd="1" destOrd="0" presId="urn:microsoft.com/office/officeart/2005/8/layout/list1"/>
    <dgm:cxn modelId="{3DCCFB33-B058-4327-90FF-858639C8B303}" type="presParOf" srcId="{6CCFAA3F-3417-4DB5-A0F8-C8B6E43BBAD9}" destId="{5496AC30-6D11-41EC-95D7-E3CC901398AF}" srcOrd="13" destOrd="0" presId="urn:microsoft.com/office/officeart/2005/8/layout/list1"/>
    <dgm:cxn modelId="{A38DF05F-AE4E-459B-A80A-EC36B24DF87F}" type="presParOf" srcId="{6CCFAA3F-3417-4DB5-A0F8-C8B6E43BBAD9}" destId="{8829EF88-16E7-413B-8380-BEC548FD112F}" srcOrd="14" destOrd="0" presId="urn:microsoft.com/office/officeart/2005/8/layout/list1"/>
    <dgm:cxn modelId="{E78E3969-D6D8-487F-9599-E53FCD3AC6A0}" type="presParOf" srcId="{6CCFAA3F-3417-4DB5-A0F8-C8B6E43BBAD9}" destId="{17A86A3F-63E8-4939-890D-D4E3EB7A2F37}" srcOrd="15" destOrd="0" presId="urn:microsoft.com/office/officeart/2005/8/layout/list1"/>
    <dgm:cxn modelId="{9966EFB1-0122-4020-85FB-37E879C910E4}" type="presParOf" srcId="{6CCFAA3F-3417-4DB5-A0F8-C8B6E43BBAD9}" destId="{15F139E2-9B81-459D-9DF2-D708CFDB6091}" srcOrd="16" destOrd="0" presId="urn:microsoft.com/office/officeart/2005/8/layout/list1"/>
    <dgm:cxn modelId="{C2B51EED-7A92-4617-AD48-3BFDBF3750BF}" type="presParOf" srcId="{15F139E2-9B81-459D-9DF2-D708CFDB6091}" destId="{FC83B3C4-7308-4FF1-B708-2AC32E44D2B2}" srcOrd="0" destOrd="0" presId="urn:microsoft.com/office/officeart/2005/8/layout/list1"/>
    <dgm:cxn modelId="{CF30272C-2B20-40BF-BA22-75F300C8F28E}" type="presParOf" srcId="{15F139E2-9B81-459D-9DF2-D708CFDB6091}" destId="{9C39CD65-950C-4A88-8DFE-E888415567DD}" srcOrd="1" destOrd="0" presId="urn:microsoft.com/office/officeart/2005/8/layout/list1"/>
    <dgm:cxn modelId="{FF0E602A-C9DA-403B-933E-DD8F3A1863A6}" type="presParOf" srcId="{6CCFAA3F-3417-4DB5-A0F8-C8B6E43BBAD9}" destId="{9F7CD351-29BD-4EA3-A473-13FB8502B096}" srcOrd="17" destOrd="0" presId="urn:microsoft.com/office/officeart/2005/8/layout/list1"/>
    <dgm:cxn modelId="{DCE18E7D-D656-4D39-A9C3-86F6F5BE5726}" type="presParOf" srcId="{6CCFAA3F-3417-4DB5-A0F8-C8B6E43BBAD9}" destId="{408F470B-39D0-4AC6-9741-EF55EEDD28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3A9A5B-6D0C-4C2A-B51C-32FEF0E65235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4F2D770-88D3-454B-A153-D67191E510D3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Transaction b/w 2 or more Associated Enterprises (A.E)</a:t>
          </a:r>
          <a:endParaRPr lang="en-US" b="1" dirty="0">
            <a:latin typeface="Comic Sans MS" pitchFamily="66" charset="0"/>
          </a:endParaRPr>
        </a:p>
      </dgm:t>
    </dgm:pt>
    <dgm:pt modelId="{89DFCA9C-F11F-4571-85BA-ECB928AD887B}" type="parTrans" cxnId="{0DE533F0-8169-4999-8013-2D6F154DC7D8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7D0AFC03-54BF-437E-9BFC-FB0CA6755447}" type="sibTrans" cxnId="{0DE533F0-8169-4999-8013-2D6F154DC7D8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66BF7229-4F44-4C8B-9BAE-40045183C93A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At least one must be Non – Resident (NR) </a:t>
          </a:r>
          <a:endParaRPr lang="en-US" b="1" dirty="0">
            <a:latin typeface="Comic Sans MS" pitchFamily="66" charset="0"/>
          </a:endParaRPr>
        </a:p>
      </dgm:t>
    </dgm:pt>
    <dgm:pt modelId="{231AD0C5-0B77-4371-A1DF-2123012CE246}" type="parTrans" cxnId="{F046E51B-1A55-4424-B34E-1F9598A76850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D4869B8F-9EFE-4124-B272-62675C000BEB}" type="sibTrans" cxnId="{F046E51B-1A55-4424-B34E-1F9598A76850}">
      <dgm:prSet/>
      <dgm:spPr/>
      <dgm:t>
        <a:bodyPr/>
        <a:lstStyle/>
        <a:p>
          <a:endParaRPr lang="en-US" b="1">
            <a:latin typeface="Comic Sans MS" pitchFamily="66" charset="0"/>
          </a:endParaRPr>
        </a:p>
      </dgm:t>
    </dgm:pt>
    <dgm:pt modelId="{A6A2B47F-DF44-4254-9004-FA561C66DAC2}" type="pres">
      <dgm:prSet presAssocID="{113A9A5B-6D0C-4C2A-B51C-32FEF0E652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F8E37E-5DB1-4A51-9895-9F99CF1AC540}" type="pres">
      <dgm:prSet presAssocID="{74F2D770-88D3-454B-A153-D67191E510D3}" presName="parentText" presStyleLbl="node1" presStyleIdx="0" presStyleCnt="2" custScaleX="643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6FB37-9BBD-4DBE-9642-A8CBEF72CB89}" type="pres">
      <dgm:prSet presAssocID="{7D0AFC03-54BF-437E-9BFC-FB0CA6755447}" presName="spacer" presStyleCnt="0"/>
      <dgm:spPr/>
    </dgm:pt>
    <dgm:pt modelId="{18B6FA5F-8FFA-49B9-B6B5-7BAF7CB30DC0}" type="pres">
      <dgm:prSet presAssocID="{66BF7229-4F44-4C8B-9BAE-40045183C93A}" presName="parentText" presStyleLbl="node1" presStyleIdx="1" presStyleCnt="2" custScaleX="681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46E51B-1A55-4424-B34E-1F9598A76850}" srcId="{113A9A5B-6D0C-4C2A-B51C-32FEF0E65235}" destId="{66BF7229-4F44-4C8B-9BAE-40045183C93A}" srcOrd="1" destOrd="0" parTransId="{231AD0C5-0B77-4371-A1DF-2123012CE246}" sibTransId="{D4869B8F-9EFE-4124-B272-62675C000BEB}"/>
    <dgm:cxn modelId="{61B75ADE-A128-4CDA-921A-EDBADB0D0439}" type="presOf" srcId="{113A9A5B-6D0C-4C2A-B51C-32FEF0E65235}" destId="{A6A2B47F-DF44-4254-9004-FA561C66DAC2}" srcOrd="0" destOrd="0" presId="urn:microsoft.com/office/officeart/2005/8/layout/vList2"/>
    <dgm:cxn modelId="{DE63BA41-3D05-46DF-891A-D5BD0195ECFF}" type="presOf" srcId="{74F2D770-88D3-454B-A153-D67191E510D3}" destId="{C9F8E37E-5DB1-4A51-9895-9F99CF1AC540}" srcOrd="0" destOrd="0" presId="urn:microsoft.com/office/officeart/2005/8/layout/vList2"/>
    <dgm:cxn modelId="{0DE533F0-8169-4999-8013-2D6F154DC7D8}" srcId="{113A9A5B-6D0C-4C2A-B51C-32FEF0E65235}" destId="{74F2D770-88D3-454B-A153-D67191E510D3}" srcOrd="0" destOrd="0" parTransId="{89DFCA9C-F11F-4571-85BA-ECB928AD887B}" sibTransId="{7D0AFC03-54BF-437E-9BFC-FB0CA6755447}"/>
    <dgm:cxn modelId="{5CF289A3-9C0E-469F-904B-932E8B8EF914}" type="presOf" srcId="{66BF7229-4F44-4C8B-9BAE-40045183C93A}" destId="{18B6FA5F-8FFA-49B9-B6B5-7BAF7CB30DC0}" srcOrd="0" destOrd="0" presId="urn:microsoft.com/office/officeart/2005/8/layout/vList2"/>
    <dgm:cxn modelId="{1239061C-FD6F-46BD-B048-D571E26745A2}" type="presParOf" srcId="{A6A2B47F-DF44-4254-9004-FA561C66DAC2}" destId="{C9F8E37E-5DB1-4A51-9895-9F99CF1AC540}" srcOrd="0" destOrd="0" presId="urn:microsoft.com/office/officeart/2005/8/layout/vList2"/>
    <dgm:cxn modelId="{018EEC2F-6E5F-414A-A808-86DC54735AC9}" type="presParOf" srcId="{A6A2B47F-DF44-4254-9004-FA561C66DAC2}" destId="{6856FB37-9BBD-4DBE-9642-A8CBEF72CB89}" srcOrd="1" destOrd="0" presId="urn:microsoft.com/office/officeart/2005/8/layout/vList2"/>
    <dgm:cxn modelId="{50D46A43-A2D0-453F-9940-1D6A66E085D9}" type="presParOf" srcId="{A6A2B47F-DF44-4254-9004-FA561C66DAC2}" destId="{18B6FA5F-8FFA-49B9-B6B5-7BAF7CB30DC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AB50D3-D2BB-4C32-8263-FC653CACB286}" type="doc">
      <dgm:prSet loTypeId="urn:microsoft.com/office/officeart/2005/8/layout/architecture" loCatId="officeonline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8956711A-924C-4717-822E-B9FEF5903D47}">
      <dgm:prSet phldrT="[Text]"/>
      <dgm:spPr/>
      <dgm:t>
        <a:bodyPr/>
        <a:lstStyle/>
        <a:p>
          <a:r>
            <a:rPr lang="en-US" b="1" dirty="0" smtClean="0"/>
            <a:t>Comparable Uncontrolled price (CUP) Method</a:t>
          </a:r>
          <a:endParaRPr lang="en-US" b="1" dirty="0"/>
        </a:p>
      </dgm:t>
    </dgm:pt>
    <dgm:pt modelId="{E0ABF892-B587-4B0D-B612-AF495CAE2B93}" type="parTrans" cxnId="{4A27C5DF-BFD3-4805-B988-8950DAE28B25}">
      <dgm:prSet/>
      <dgm:spPr/>
      <dgm:t>
        <a:bodyPr/>
        <a:lstStyle/>
        <a:p>
          <a:endParaRPr lang="en-US" b="1"/>
        </a:p>
      </dgm:t>
    </dgm:pt>
    <dgm:pt modelId="{2FED014C-EF88-4312-9D55-922CC13AE319}" type="sibTrans" cxnId="{4A27C5DF-BFD3-4805-B988-8950DAE28B25}">
      <dgm:prSet/>
      <dgm:spPr/>
      <dgm:t>
        <a:bodyPr/>
        <a:lstStyle/>
        <a:p>
          <a:endParaRPr lang="en-US" b="1"/>
        </a:p>
      </dgm:t>
    </dgm:pt>
    <dgm:pt modelId="{40FB3F78-C21A-4252-B875-59D935C5A296}">
      <dgm:prSet phldrT="[Text]"/>
      <dgm:spPr/>
      <dgm:t>
        <a:bodyPr/>
        <a:lstStyle/>
        <a:p>
          <a:r>
            <a:rPr lang="en-US" b="1" dirty="0" smtClean="0"/>
            <a:t>Resale Price Method (RPM)</a:t>
          </a:r>
          <a:endParaRPr lang="en-US" b="1" dirty="0"/>
        </a:p>
      </dgm:t>
    </dgm:pt>
    <dgm:pt modelId="{3EF29F38-918B-44B4-964E-7CAE58D9BA0C}" type="parTrans" cxnId="{79500928-B771-4B28-835E-0408CDE113E3}">
      <dgm:prSet/>
      <dgm:spPr/>
      <dgm:t>
        <a:bodyPr/>
        <a:lstStyle/>
        <a:p>
          <a:endParaRPr lang="en-US" b="1"/>
        </a:p>
      </dgm:t>
    </dgm:pt>
    <dgm:pt modelId="{736D3581-A5A8-4A5C-9376-D0879528901C}" type="sibTrans" cxnId="{79500928-B771-4B28-835E-0408CDE113E3}">
      <dgm:prSet/>
      <dgm:spPr/>
      <dgm:t>
        <a:bodyPr/>
        <a:lstStyle/>
        <a:p>
          <a:endParaRPr lang="en-US" b="1"/>
        </a:p>
      </dgm:t>
    </dgm:pt>
    <dgm:pt modelId="{E8785E72-178F-4D59-9C1D-33822E629569}">
      <dgm:prSet phldrT="[Text]"/>
      <dgm:spPr/>
      <dgm:t>
        <a:bodyPr/>
        <a:lstStyle/>
        <a:p>
          <a:r>
            <a:rPr lang="en-US" b="1" dirty="0" smtClean="0"/>
            <a:t>Cost Plus Method (CPM)</a:t>
          </a:r>
          <a:endParaRPr lang="en-US" b="1" dirty="0"/>
        </a:p>
      </dgm:t>
    </dgm:pt>
    <dgm:pt modelId="{C592918C-2F32-4BAC-AC01-5595F5895DF2}" type="parTrans" cxnId="{3EB284AE-EF7D-4844-9E1B-3F55D989F00A}">
      <dgm:prSet/>
      <dgm:spPr/>
      <dgm:t>
        <a:bodyPr/>
        <a:lstStyle/>
        <a:p>
          <a:endParaRPr lang="en-US" b="1"/>
        </a:p>
      </dgm:t>
    </dgm:pt>
    <dgm:pt modelId="{096ED6CD-F510-47B4-ADBF-27F904FECFF7}" type="sibTrans" cxnId="{3EB284AE-EF7D-4844-9E1B-3F55D989F00A}">
      <dgm:prSet/>
      <dgm:spPr/>
      <dgm:t>
        <a:bodyPr/>
        <a:lstStyle/>
        <a:p>
          <a:endParaRPr lang="en-US" b="1"/>
        </a:p>
      </dgm:t>
    </dgm:pt>
    <dgm:pt modelId="{5521F21F-89B3-40EB-8BB2-5131874B503A}">
      <dgm:prSet phldrT="[Text]"/>
      <dgm:spPr/>
      <dgm:t>
        <a:bodyPr/>
        <a:lstStyle/>
        <a:p>
          <a:r>
            <a:rPr lang="en-US" b="1" dirty="0" smtClean="0"/>
            <a:t>Profit Split Method (PSM)</a:t>
          </a:r>
          <a:endParaRPr lang="en-US" b="1" dirty="0"/>
        </a:p>
      </dgm:t>
    </dgm:pt>
    <dgm:pt modelId="{134E4D33-E289-4D7A-AAA7-D39183E22FD2}" type="parTrans" cxnId="{71BDAAEA-58E7-4C41-8632-AA67DA368DAA}">
      <dgm:prSet/>
      <dgm:spPr/>
      <dgm:t>
        <a:bodyPr/>
        <a:lstStyle/>
        <a:p>
          <a:endParaRPr lang="en-US" b="1"/>
        </a:p>
      </dgm:t>
    </dgm:pt>
    <dgm:pt modelId="{594F766E-ADEF-4737-AA03-724A5AFB032F}" type="sibTrans" cxnId="{71BDAAEA-58E7-4C41-8632-AA67DA368DAA}">
      <dgm:prSet/>
      <dgm:spPr/>
      <dgm:t>
        <a:bodyPr/>
        <a:lstStyle/>
        <a:p>
          <a:endParaRPr lang="en-US" b="1"/>
        </a:p>
      </dgm:t>
    </dgm:pt>
    <dgm:pt modelId="{7D77B186-6218-4CE6-8CBA-FE00FFB9DEB0}">
      <dgm:prSet phldrT="[Text]"/>
      <dgm:spPr/>
      <dgm:t>
        <a:bodyPr/>
        <a:lstStyle/>
        <a:p>
          <a:r>
            <a:rPr lang="en-US" b="1" dirty="0" smtClean="0"/>
            <a:t>Transactional Net Margin Method (TNMM)</a:t>
          </a:r>
          <a:endParaRPr lang="en-US" b="1" dirty="0"/>
        </a:p>
      </dgm:t>
    </dgm:pt>
    <dgm:pt modelId="{F5C63077-4A1D-44CF-93AC-A7775797A9A7}" type="parTrans" cxnId="{E41AA255-F9C9-4D7C-8523-884EAB482962}">
      <dgm:prSet/>
      <dgm:spPr/>
      <dgm:t>
        <a:bodyPr/>
        <a:lstStyle/>
        <a:p>
          <a:endParaRPr lang="en-US" b="1"/>
        </a:p>
      </dgm:t>
    </dgm:pt>
    <dgm:pt modelId="{519DBCAE-C9BF-438D-AC81-3D5228E3B903}" type="sibTrans" cxnId="{E41AA255-F9C9-4D7C-8523-884EAB482962}">
      <dgm:prSet/>
      <dgm:spPr/>
      <dgm:t>
        <a:bodyPr/>
        <a:lstStyle/>
        <a:p>
          <a:endParaRPr lang="en-US" b="1"/>
        </a:p>
      </dgm:t>
    </dgm:pt>
    <dgm:pt modelId="{BC3CA07A-B80A-427F-A4F8-0379818B03B8}" type="pres">
      <dgm:prSet presAssocID="{74AB50D3-D2BB-4C32-8263-FC653CACB28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6DC802D-ED3D-44F1-B2B7-4FE0977B4A26}" type="pres">
      <dgm:prSet presAssocID="{8956711A-924C-4717-822E-B9FEF5903D47}" presName="vertOne" presStyleCnt="0"/>
      <dgm:spPr/>
      <dgm:t>
        <a:bodyPr/>
        <a:lstStyle/>
        <a:p>
          <a:endParaRPr lang="en-US"/>
        </a:p>
      </dgm:t>
    </dgm:pt>
    <dgm:pt modelId="{95A7BEC9-A4D8-43CC-87E7-3E7EB9A325A3}" type="pres">
      <dgm:prSet presAssocID="{8956711A-924C-4717-822E-B9FEF5903D47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4410A3-35AB-4C6D-9078-50E5ABE6930A}" type="pres">
      <dgm:prSet presAssocID="{8956711A-924C-4717-822E-B9FEF5903D47}" presName="horzOne" presStyleCnt="0"/>
      <dgm:spPr/>
      <dgm:t>
        <a:bodyPr/>
        <a:lstStyle/>
        <a:p>
          <a:endParaRPr lang="en-US"/>
        </a:p>
      </dgm:t>
    </dgm:pt>
    <dgm:pt modelId="{62895C90-468C-4FC9-B438-F543DF134521}" type="pres">
      <dgm:prSet presAssocID="{2FED014C-EF88-4312-9D55-922CC13AE319}" presName="sibSpaceOne" presStyleCnt="0"/>
      <dgm:spPr/>
      <dgm:t>
        <a:bodyPr/>
        <a:lstStyle/>
        <a:p>
          <a:endParaRPr lang="en-US"/>
        </a:p>
      </dgm:t>
    </dgm:pt>
    <dgm:pt modelId="{CA6F48D7-302A-4E50-AA84-8861FF3829DC}" type="pres">
      <dgm:prSet presAssocID="{40FB3F78-C21A-4252-B875-59D935C5A296}" presName="vertOne" presStyleCnt="0"/>
      <dgm:spPr/>
      <dgm:t>
        <a:bodyPr/>
        <a:lstStyle/>
        <a:p>
          <a:endParaRPr lang="en-US"/>
        </a:p>
      </dgm:t>
    </dgm:pt>
    <dgm:pt modelId="{58045D83-6B39-469F-B6E3-A1C88F98C115}" type="pres">
      <dgm:prSet presAssocID="{40FB3F78-C21A-4252-B875-59D935C5A296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CFDAFA-EE10-4E04-9422-8C90EF7C1585}" type="pres">
      <dgm:prSet presAssocID="{40FB3F78-C21A-4252-B875-59D935C5A296}" presName="horzOne" presStyleCnt="0"/>
      <dgm:spPr/>
      <dgm:t>
        <a:bodyPr/>
        <a:lstStyle/>
        <a:p>
          <a:endParaRPr lang="en-US"/>
        </a:p>
      </dgm:t>
    </dgm:pt>
    <dgm:pt modelId="{D93622A3-69FB-4E66-B6CC-4D6ADFF3A0F1}" type="pres">
      <dgm:prSet presAssocID="{736D3581-A5A8-4A5C-9376-D0879528901C}" presName="sibSpaceOne" presStyleCnt="0"/>
      <dgm:spPr/>
      <dgm:t>
        <a:bodyPr/>
        <a:lstStyle/>
        <a:p>
          <a:endParaRPr lang="en-US"/>
        </a:p>
      </dgm:t>
    </dgm:pt>
    <dgm:pt modelId="{1C4BDD32-C204-4D1E-A965-C0D68278B9E3}" type="pres">
      <dgm:prSet presAssocID="{E8785E72-178F-4D59-9C1D-33822E629569}" presName="vertOne" presStyleCnt="0"/>
      <dgm:spPr/>
      <dgm:t>
        <a:bodyPr/>
        <a:lstStyle/>
        <a:p>
          <a:endParaRPr lang="en-US"/>
        </a:p>
      </dgm:t>
    </dgm:pt>
    <dgm:pt modelId="{7F81121D-B641-4819-8E0E-CB3823F2B1D5}" type="pres">
      <dgm:prSet presAssocID="{E8785E72-178F-4D59-9C1D-33822E629569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8FC9E-3CED-4814-B2E7-79DCEAC70CA7}" type="pres">
      <dgm:prSet presAssocID="{E8785E72-178F-4D59-9C1D-33822E629569}" presName="horzOne" presStyleCnt="0"/>
      <dgm:spPr/>
      <dgm:t>
        <a:bodyPr/>
        <a:lstStyle/>
        <a:p>
          <a:endParaRPr lang="en-US"/>
        </a:p>
      </dgm:t>
    </dgm:pt>
    <dgm:pt modelId="{AAAA76F2-E0E4-4F6C-9B48-CF5E679D28E7}" type="pres">
      <dgm:prSet presAssocID="{096ED6CD-F510-47B4-ADBF-27F904FECFF7}" presName="sibSpaceOne" presStyleCnt="0"/>
      <dgm:spPr/>
      <dgm:t>
        <a:bodyPr/>
        <a:lstStyle/>
        <a:p>
          <a:endParaRPr lang="en-US"/>
        </a:p>
      </dgm:t>
    </dgm:pt>
    <dgm:pt modelId="{FC388278-13C6-463C-A215-75864DEB3190}" type="pres">
      <dgm:prSet presAssocID="{5521F21F-89B3-40EB-8BB2-5131874B503A}" presName="vertOne" presStyleCnt="0"/>
      <dgm:spPr/>
      <dgm:t>
        <a:bodyPr/>
        <a:lstStyle/>
        <a:p>
          <a:endParaRPr lang="en-US"/>
        </a:p>
      </dgm:t>
    </dgm:pt>
    <dgm:pt modelId="{28EC93AD-FEB8-4347-B1F2-8B704EAE5C9C}" type="pres">
      <dgm:prSet presAssocID="{5521F21F-89B3-40EB-8BB2-5131874B503A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106819-ECE9-4A58-BFCE-0A4FB8821C16}" type="pres">
      <dgm:prSet presAssocID="{5521F21F-89B3-40EB-8BB2-5131874B503A}" presName="horzOne" presStyleCnt="0"/>
      <dgm:spPr/>
      <dgm:t>
        <a:bodyPr/>
        <a:lstStyle/>
        <a:p>
          <a:endParaRPr lang="en-US"/>
        </a:p>
      </dgm:t>
    </dgm:pt>
    <dgm:pt modelId="{6789CD0F-9F27-483D-9084-28857B821BE2}" type="pres">
      <dgm:prSet presAssocID="{594F766E-ADEF-4737-AA03-724A5AFB032F}" presName="sibSpaceOne" presStyleCnt="0"/>
      <dgm:spPr/>
      <dgm:t>
        <a:bodyPr/>
        <a:lstStyle/>
        <a:p>
          <a:endParaRPr lang="en-US"/>
        </a:p>
      </dgm:t>
    </dgm:pt>
    <dgm:pt modelId="{437D3C7D-AC29-4FCD-9D00-5630F6772466}" type="pres">
      <dgm:prSet presAssocID="{7D77B186-6218-4CE6-8CBA-FE00FFB9DEB0}" presName="vertOne" presStyleCnt="0"/>
      <dgm:spPr/>
      <dgm:t>
        <a:bodyPr/>
        <a:lstStyle/>
        <a:p>
          <a:endParaRPr lang="en-US"/>
        </a:p>
      </dgm:t>
    </dgm:pt>
    <dgm:pt modelId="{334CF6BB-9C11-4D3D-95FE-3A8C7C807524}" type="pres">
      <dgm:prSet presAssocID="{7D77B186-6218-4CE6-8CBA-FE00FFB9DEB0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9F876-BC40-4085-B5F7-63AD3FCB2686}" type="pres">
      <dgm:prSet presAssocID="{7D77B186-6218-4CE6-8CBA-FE00FFB9DEB0}" presName="horzOne" presStyleCnt="0"/>
      <dgm:spPr/>
      <dgm:t>
        <a:bodyPr/>
        <a:lstStyle/>
        <a:p>
          <a:endParaRPr lang="en-US"/>
        </a:p>
      </dgm:t>
    </dgm:pt>
  </dgm:ptLst>
  <dgm:cxnLst>
    <dgm:cxn modelId="{71BDAAEA-58E7-4C41-8632-AA67DA368DAA}" srcId="{74AB50D3-D2BB-4C32-8263-FC653CACB286}" destId="{5521F21F-89B3-40EB-8BB2-5131874B503A}" srcOrd="3" destOrd="0" parTransId="{134E4D33-E289-4D7A-AAA7-D39183E22FD2}" sibTransId="{594F766E-ADEF-4737-AA03-724A5AFB032F}"/>
    <dgm:cxn modelId="{6BBA3AED-7D00-45EF-8787-488E114AA497}" type="presOf" srcId="{74AB50D3-D2BB-4C32-8263-FC653CACB286}" destId="{BC3CA07A-B80A-427F-A4F8-0379818B03B8}" srcOrd="0" destOrd="0" presId="urn:microsoft.com/office/officeart/2005/8/layout/architecture"/>
    <dgm:cxn modelId="{79500928-B771-4B28-835E-0408CDE113E3}" srcId="{74AB50D3-D2BB-4C32-8263-FC653CACB286}" destId="{40FB3F78-C21A-4252-B875-59D935C5A296}" srcOrd="1" destOrd="0" parTransId="{3EF29F38-918B-44B4-964E-7CAE58D9BA0C}" sibTransId="{736D3581-A5A8-4A5C-9376-D0879528901C}"/>
    <dgm:cxn modelId="{AAE539E9-2F24-40C2-BAB6-34CB6B86E760}" type="presOf" srcId="{7D77B186-6218-4CE6-8CBA-FE00FFB9DEB0}" destId="{334CF6BB-9C11-4D3D-95FE-3A8C7C807524}" srcOrd="0" destOrd="0" presId="urn:microsoft.com/office/officeart/2005/8/layout/architecture"/>
    <dgm:cxn modelId="{E41AA255-F9C9-4D7C-8523-884EAB482962}" srcId="{74AB50D3-D2BB-4C32-8263-FC653CACB286}" destId="{7D77B186-6218-4CE6-8CBA-FE00FFB9DEB0}" srcOrd="4" destOrd="0" parTransId="{F5C63077-4A1D-44CF-93AC-A7775797A9A7}" sibTransId="{519DBCAE-C9BF-438D-AC81-3D5228E3B903}"/>
    <dgm:cxn modelId="{C0AFFCA1-4B1E-4ABC-9B00-EFA8E8F4B10C}" type="presOf" srcId="{E8785E72-178F-4D59-9C1D-33822E629569}" destId="{7F81121D-B641-4819-8E0E-CB3823F2B1D5}" srcOrd="0" destOrd="0" presId="urn:microsoft.com/office/officeart/2005/8/layout/architecture"/>
    <dgm:cxn modelId="{5F2B62FC-3C7A-4FE8-A5F3-C1D93A84D945}" type="presOf" srcId="{40FB3F78-C21A-4252-B875-59D935C5A296}" destId="{58045D83-6B39-469F-B6E3-A1C88F98C115}" srcOrd="0" destOrd="0" presId="urn:microsoft.com/office/officeart/2005/8/layout/architecture"/>
    <dgm:cxn modelId="{6A2D6EE9-6ADB-4B87-84F6-AE2E34AEC9D9}" type="presOf" srcId="{5521F21F-89B3-40EB-8BB2-5131874B503A}" destId="{28EC93AD-FEB8-4347-B1F2-8B704EAE5C9C}" srcOrd="0" destOrd="0" presId="urn:microsoft.com/office/officeart/2005/8/layout/architecture"/>
    <dgm:cxn modelId="{4A27C5DF-BFD3-4805-B988-8950DAE28B25}" srcId="{74AB50D3-D2BB-4C32-8263-FC653CACB286}" destId="{8956711A-924C-4717-822E-B9FEF5903D47}" srcOrd="0" destOrd="0" parTransId="{E0ABF892-B587-4B0D-B612-AF495CAE2B93}" sibTransId="{2FED014C-EF88-4312-9D55-922CC13AE319}"/>
    <dgm:cxn modelId="{F756B3B3-5D12-4575-9198-94FCEAA62BF8}" type="presOf" srcId="{8956711A-924C-4717-822E-B9FEF5903D47}" destId="{95A7BEC9-A4D8-43CC-87E7-3E7EB9A325A3}" srcOrd="0" destOrd="0" presId="urn:microsoft.com/office/officeart/2005/8/layout/architecture"/>
    <dgm:cxn modelId="{3EB284AE-EF7D-4844-9E1B-3F55D989F00A}" srcId="{74AB50D3-D2BB-4C32-8263-FC653CACB286}" destId="{E8785E72-178F-4D59-9C1D-33822E629569}" srcOrd="2" destOrd="0" parTransId="{C592918C-2F32-4BAC-AC01-5595F5895DF2}" sibTransId="{096ED6CD-F510-47B4-ADBF-27F904FECFF7}"/>
    <dgm:cxn modelId="{4627267F-F76D-4A94-8AA1-3134E66D1645}" type="presParOf" srcId="{BC3CA07A-B80A-427F-A4F8-0379818B03B8}" destId="{16DC802D-ED3D-44F1-B2B7-4FE0977B4A26}" srcOrd="0" destOrd="0" presId="urn:microsoft.com/office/officeart/2005/8/layout/architecture"/>
    <dgm:cxn modelId="{1989668D-DA5C-4262-A4B6-7CCFE4D83C64}" type="presParOf" srcId="{16DC802D-ED3D-44F1-B2B7-4FE0977B4A26}" destId="{95A7BEC9-A4D8-43CC-87E7-3E7EB9A325A3}" srcOrd="0" destOrd="0" presId="urn:microsoft.com/office/officeart/2005/8/layout/architecture"/>
    <dgm:cxn modelId="{A19FE103-079B-41C3-B638-3FD403058FC8}" type="presParOf" srcId="{16DC802D-ED3D-44F1-B2B7-4FE0977B4A26}" destId="{884410A3-35AB-4C6D-9078-50E5ABE6930A}" srcOrd="1" destOrd="0" presId="urn:microsoft.com/office/officeart/2005/8/layout/architecture"/>
    <dgm:cxn modelId="{20E63EDC-525F-4926-BAF9-BFBA770963CD}" type="presParOf" srcId="{BC3CA07A-B80A-427F-A4F8-0379818B03B8}" destId="{62895C90-468C-4FC9-B438-F543DF134521}" srcOrd="1" destOrd="0" presId="urn:microsoft.com/office/officeart/2005/8/layout/architecture"/>
    <dgm:cxn modelId="{5D50AEDD-FA36-437A-A012-CBB79F670F79}" type="presParOf" srcId="{BC3CA07A-B80A-427F-A4F8-0379818B03B8}" destId="{CA6F48D7-302A-4E50-AA84-8861FF3829DC}" srcOrd="2" destOrd="0" presId="urn:microsoft.com/office/officeart/2005/8/layout/architecture"/>
    <dgm:cxn modelId="{B750BB4C-DA8E-4D33-ABDD-B139C40D82B8}" type="presParOf" srcId="{CA6F48D7-302A-4E50-AA84-8861FF3829DC}" destId="{58045D83-6B39-469F-B6E3-A1C88F98C115}" srcOrd="0" destOrd="0" presId="urn:microsoft.com/office/officeart/2005/8/layout/architecture"/>
    <dgm:cxn modelId="{10134E63-F4EF-4D50-B8A2-8D7AA5D83AC8}" type="presParOf" srcId="{CA6F48D7-302A-4E50-AA84-8861FF3829DC}" destId="{FECFDAFA-EE10-4E04-9422-8C90EF7C1585}" srcOrd="1" destOrd="0" presId="urn:microsoft.com/office/officeart/2005/8/layout/architecture"/>
    <dgm:cxn modelId="{5D486BAB-9893-457F-8717-55ECD0C1761D}" type="presParOf" srcId="{BC3CA07A-B80A-427F-A4F8-0379818B03B8}" destId="{D93622A3-69FB-4E66-B6CC-4D6ADFF3A0F1}" srcOrd="3" destOrd="0" presId="urn:microsoft.com/office/officeart/2005/8/layout/architecture"/>
    <dgm:cxn modelId="{CCF55ECC-C31B-4184-B2B9-F7F12AFAFE87}" type="presParOf" srcId="{BC3CA07A-B80A-427F-A4F8-0379818B03B8}" destId="{1C4BDD32-C204-4D1E-A965-C0D68278B9E3}" srcOrd="4" destOrd="0" presId="urn:microsoft.com/office/officeart/2005/8/layout/architecture"/>
    <dgm:cxn modelId="{64B6D0BC-C7F0-4DCF-BF4C-E2F1712859AC}" type="presParOf" srcId="{1C4BDD32-C204-4D1E-A965-C0D68278B9E3}" destId="{7F81121D-B641-4819-8E0E-CB3823F2B1D5}" srcOrd="0" destOrd="0" presId="urn:microsoft.com/office/officeart/2005/8/layout/architecture"/>
    <dgm:cxn modelId="{F83F1273-F101-4440-B8AB-9E61C16C61D1}" type="presParOf" srcId="{1C4BDD32-C204-4D1E-A965-C0D68278B9E3}" destId="{68C8FC9E-3CED-4814-B2E7-79DCEAC70CA7}" srcOrd="1" destOrd="0" presId="urn:microsoft.com/office/officeart/2005/8/layout/architecture"/>
    <dgm:cxn modelId="{DDFD055A-5E0D-4F89-86E1-0EE18F0E6436}" type="presParOf" srcId="{BC3CA07A-B80A-427F-A4F8-0379818B03B8}" destId="{AAAA76F2-E0E4-4F6C-9B48-CF5E679D28E7}" srcOrd="5" destOrd="0" presId="urn:microsoft.com/office/officeart/2005/8/layout/architecture"/>
    <dgm:cxn modelId="{C74A3D63-5324-4A69-8262-704B3EB90AD9}" type="presParOf" srcId="{BC3CA07A-B80A-427F-A4F8-0379818B03B8}" destId="{FC388278-13C6-463C-A215-75864DEB3190}" srcOrd="6" destOrd="0" presId="urn:microsoft.com/office/officeart/2005/8/layout/architecture"/>
    <dgm:cxn modelId="{EE957CF4-DB5E-4BD6-95D7-B1303435F96D}" type="presParOf" srcId="{FC388278-13C6-463C-A215-75864DEB3190}" destId="{28EC93AD-FEB8-4347-B1F2-8B704EAE5C9C}" srcOrd="0" destOrd="0" presId="urn:microsoft.com/office/officeart/2005/8/layout/architecture"/>
    <dgm:cxn modelId="{5DB122DE-6044-40C2-BD62-E37C1938CBB7}" type="presParOf" srcId="{FC388278-13C6-463C-A215-75864DEB3190}" destId="{99106819-ECE9-4A58-BFCE-0A4FB8821C16}" srcOrd="1" destOrd="0" presId="urn:microsoft.com/office/officeart/2005/8/layout/architecture"/>
    <dgm:cxn modelId="{EEC18FB3-24B2-4A53-BA12-EC02DEA35F93}" type="presParOf" srcId="{BC3CA07A-B80A-427F-A4F8-0379818B03B8}" destId="{6789CD0F-9F27-483D-9084-28857B821BE2}" srcOrd="7" destOrd="0" presId="urn:microsoft.com/office/officeart/2005/8/layout/architecture"/>
    <dgm:cxn modelId="{095CD8D8-62A5-43B5-B30A-696B17918E3D}" type="presParOf" srcId="{BC3CA07A-B80A-427F-A4F8-0379818B03B8}" destId="{437D3C7D-AC29-4FCD-9D00-5630F6772466}" srcOrd="8" destOrd="0" presId="urn:microsoft.com/office/officeart/2005/8/layout/architecture"/>
    <dgm:cxn modelId="{A375EDDA-C138-4D2B-A4B9-151DF0AC2571}" type="presParOf" srcId="{437D3C7D-AC29-4FCD-9D00-5630F6772466}" destId="{334CF6BB-9C11-4D3D-95FE-3A8C7C807524}" srcOrd="0" destOrd="0" presId="urn:microsoft.com/office/officeart/2005/8/layout/architecture"/>
    <dgm:cxn modelId="{6D336C70-C903-433F-BFB1-3915AB9E27E7}" type="presParOf" srcId="{437D3C7D-AC29-4FCD-9D00-5630F6772466}" destId="{F209F876-BC40-4085-B5F7-63AD3FCB2686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328B4D-AE8F-4EB0-A996-8AC990438466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84A740-7ECF-4CE2-B533-18096ECEFC29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Step 1</a:t>
          </a:r>
          <a:endParaRPr lang="en-US" dirty="0">
            <a:latin typeface="Comic Sans MS" pitchFamily="66" charset="0"/>
          </a:endParaRPr>
        </a:p>
      </dgm:t>
    </dgm:pt>
    <dgm:pt modelId="{BD7503A6-4E17-4E2E-9A2A-8FA180CCB893}" type="parTrans" cxnId="{FC1839BF-C1A9-4C27-B4CA-84B253BB6849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FBEAC1AF-C213-4864-9CF2-E21A6E33D4C3}" type="sibTrans" cxnId="{FC1839BF-C1A9-4C27-B4CA-84B253BB6849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9C3A2F34-7909-40A6-B308-1959C699FD49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Arrange the values in Ascending Order.</a:t>
          </a:r>
          <a:endParaRPr lang="en-US" dirty="0">
            <a:latin typeface="Comic Sans MS" pitchFamily="66" charset="0"/>
          </a:endParaRPr>
        </a:p>
      </dgm:t>
    </dgm:pt>
    <dgm:pt modelId="{616EE2F8-29A6-4088-AB5F-76B42B5C9CFD}" type="parTrans" cxnId="{F0ABA2FA-EC33-494B-A6CD-449F96CB749E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2D81F1F8-0DE6-4643-B389-42EFCF2867D4}" type="sibTrans" cxnId="{F0ABA2FA-EC33-494B-A6CD-449F96CB749E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32A358F7-DA1F-4FDF-B944-7D115C131670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Step 2</a:t>
          </a:r>
          <a:endParaRPr lang="en-US" dirty="0">
            <a:latin typeface="Comic Sans MS" pitchFamily="66" charset="0"/>
          </a:endParaRPr>
        </a:p>
      </dgm:t>
    </dgm:pt>
    <dgm:pt modelId="{AAF116DD-CB62-4401-A761-CA821D541C27}" type="parTrans" cxnId="{75123C14-4D7F-45C1-9307-8AF39C7327D4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4772EF12-BD03-4FF3-AFD2-DA6E59BB4B80}" type="sibTrans" cxnId="{75123C14-4D7F-45C1-9307-8AF39C7327D4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E9B43A8E-FA0D-4DFB-B621-719D691D1E23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Arrive at a range starting from </a:t>
          </a:r>
          <a:r>
            <a:rPr lang="en-US" b="1" dirty="0" smtClean="0">
              <a:latin typeface="Comic Sans MS" pitchFamily="66" charset="0"/>
            </a:rPr>
            <a:t>“35</a:t>
          </a:r>
          <a:r>
            <a:rPr lang="en-US" b="1" baseline="30000" dirty="0" smtClean="0">
              <a:latin typeface="Comic Sans MS" pitchFamily="66" charset="0"/>
            </a:rPr>
            <a:t>th</a:t>
          </a:r>
          <a:r>
            <a:rPr lang="en-US" b="1" dirty="0" smtClean="0">
              <a:latin typeface="Comic Sans MS" pitchFamily="66" charset="0"/>
            </a:rPr>
            <a:t> Percentile”</a:t>
          </a:r>
          <a:r>
            <a:rPr lang="en-US" dirty="0" smtClean="0">
              <a:latin typeface="Comic Sans MS" pitchFamily="66" charset="0"/>
            </a:rPr>
            <a:t> &amp; ending at </a:t>
          </a:r>
          <a:r>
            <a:rPr lang="en-US" b="1" dirty="0" smtClean="0">
              <a:latin typeface="Comic Sans MS" pitchFamily="66" charset="0"/>
            </a:rPr>
            <a:t>“65</a:t>
          </a:r>
          <a:r>
            <a:rPr lang="en-US" b="1" baseline="30000" dirty="0" smtClean="0">
              <a:latin typeface="Comic Sans MS" pitchFamily="66" charset="0"/>
            </a:rPr>
            <a:t>th</a:t>
          </a:r>
          <a:r>
            <a:rPr lang="en-US" b="1" dirty="0" smtClean="0">
              <a:latin typeface="Comic Sans MS" pitchFamily="66" charset="0"/>
            </a:rPr>
            <a:t> Percentile”.</a:t>
          </a:r>
          <a:endParaRPr lang="en-US" b="1" dirty="0">
            <a:latin typeface="Comic Sans MS" pitchFamily="66" charset="0"/>
          </a:endParaRPr>
        </a:p>
      </dgm:t>
    </dgm:pt>
    <dgm:pt modelId="{FAF1A675-7CC6-416D-83E0-3B3F6426DA78}" type="parTrans" cxnId="{41D153C1-6DAE-40D5-97B6-BE198C2F1A98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B6928115-E52C-4104-9146-F045108A2372}" type="sibTrans" cxnId="{41D153C1-6DAE-40D5-97B6-BE198C2F1A98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6A241175-0556-4187-A545-5B806E9E70EE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Step 3</a:t>
          </a:r>
          <a:endParaRPr lang="en-US" dirty="0">
            <a:latin typeface="Comic Sans MS" pitchFamily="66" charset="0"/>
          </a:endParaRPr>
        </a:p>
      </dgm:t>
    </dgm:pt>
    <dgm:pt modelId="{06BEB0A4-C6A1-4495-A4ED-85F07CC15A8B}" type="parTrans" cxnId="{4FBCBF5E-BE50-4C56-B018-AD6C816FE2B5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4BAAAA59-F6E7-4913-B24D-77973374F35B}" type="sibTrans" cxnId="{4FBCBF5E-BE50-4C56-B018-AD6C816FE2B5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2829D931-65C4-4072-AC55-76182B9978A1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If </a:t>
          </a:r>
          <a:r>
            <a:rPr lang="en-US" b="1" dirty="0" smtClean="0">
              <a:latin typeface="Comic Sans MS" pitchFamily="66" charset="0"/>
            </a:rPr>
            <a:t>Actual price</a:t>
          </a:r>
          <a:r>
            <a:rPr lang="en-US" dirty="0" smtClean="0">
              <a:latin typeface="Comic Sans MS" pitchFamily="66" charset="0"/>
            </a:rPr>
            <a:t> falls between range then it deemed to be </a:t>
          </a:r>
          <a:r>
            <a:rPr lang="en-US" b="1" dirty="0" smtClean="0">
              <a:latin typeface="Comic Sans MS" pitchFamily="66" charset="0"/>
            </a:rPr>
            <a:t>ALP.</a:t>
          </a:r>
          <a:endParaRPr lang="en-US" b="1" dirty="0">
            <a:latin typeface="Comic Sans MS" pitchFamily="66" charset="0"/>
          </a:endParaRPr>
        </a:p>
      </dgm:t>
    </dgm:pt>
    <dgm:pt modelId="{189B55AD-D62E-470D-96F4-BA4B0B2DCAA7}" type="parTrans" cxnId="{2768B578-96C8-4A8D-9ABD-DB508E0318B9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E5A16772-946B-4D82-A364-34156D4AFB10}" type="sibTrans" cxnId="{2768B578-96C8-4A8D-9ABD-DB508E0318B9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AD1A2E40-8EDA-4D5C-A78C-9D1E4715DDE4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Step 4</a:t>
          </a:r>
          <a:endParaRPr lang="en-US" dirty="0">
            <a:latin typeface="Comic Sans MS" pitchFamily="66" charset="0"/>
          </a:endParaRPr>
        </a:p>
      </dgm:t>
    </dgm:pt>
    <dgm:pt modelId="{AE864F53-0C67-40D2-92C7-26E3EF9A831B}" type="parTrans" cxnId="{4FFA0016-A16A-42D1-BBD2-A51C5EA672A7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E788E0FB-7411-4A1A-B3FB-42E85B937DC8}" type="sibTrans" cxnId="{4FFA0016-A16A-42D1-BBD2-A51C5EA672A7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66749107-EF23-4C53-85E0-5E091799E36E}">
      <dgm:prSet phldrT="[Text]"/>
      <dgm:spPr/>
      <dgm:t>
        <a:bodyPr/>
        <a:lstStyle/>
        <a:p>
          <a:r>
            <a:rPr lang="en-US" dirty="0" smtClean="0">
              <a:latin typeface="Comic Sans MS" pitchFamily="66" charset="0"/>
            </a:rPr>
            <a:t>If Actual price doesn’t fall between range then </a:t>
          </a:r>
          <a:r>
            <a:rPr lang="en-US" b="1" dirty="0" smtClean="0">
              <a:latin typeface="Comic Sans MS" pitchFamily="66" charset="0"/>
            </a:rPr>
            <a:t>Median</a:t>
          </a:r>
          <a:r>
            <a:rPr lang="en-US" dirty="0" smtClean="0">
              <a:latin typeface="Comic Sans MS" pitchFamily="66" charset="0"/>
            </a:rPr>
            <a:t> (i.e. 50%) deemed to be </a:t>
          </a:r>
          <a:r>
            <a:rPr lang="en-US" b="1" dirty="0" smtClean="0">
              <a:latin typeface="Comic Sans MS" pitchFamily="66" charset="0"/>
            </a:rPr>
            <a:t>ALP.</a:t>
          </a:r>
          <a:endParaRPr lang="en-US" b="1" dirty="0">
            <a:latin typeface="Comic Sans MS" pitchFamily="66" charset="0"/>
          </a:endParaRPr>
        </a:p>
      </dgm:t>
    </dgm:pt>
    <dgm:pt modelId="{0EA8A225-84F0-47CE-8814-3F5B2768D38D}" type="parTrans" cxnId="{762B4EB0-DDA4-49C0-B94A-869C037064EA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FB436A90-2CB2-414E-8C4E-F1BCCD255220}" type="sibTrans" cxnId="{762B4EB0-DDA4-49C0-B94A-869C037064EA}">
      <dgm:prSet/>
      <dgm:spPr/>
      <dgm:t>
        <a:bodyPr/>
        <a:lstStyle/>
        <a:p>
          <a:endParaRPr lang="en-US">
            <a:latin typeface="Comic Sans MS" pitchFamily="66" charset="0"/>
          </a:endParaRPr>
        </a:p>
      </dgm:t>
    </dgm:pt>
    <dgm:pt modelId="{68F75BD1-B8B1-4B2B-A227-3A40884A81BD}" type="pres">
      <dgm:prSet presAssocID="{5B328B4D-AE8F-4EB0-A996-8AC9904384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82E112-459C-47C4-B217-DCE88B0DF2B7}" type="pres">
      <dgm:prSet presAssocID="{F084A740-7ECF-4CE2-B533-18096ECEFC29}" presName="composite" presStyleCnt="0"/>
      <dgm:spPr/>
    </dgm:pt>
    <dgm:pt modelId="{5F417878-8DFF-4293-A4B4-33370BC32F05}" type="pres">
      <dgm:prSet presAssocID="{F084A740-7ECF-4CE2-B533-18096ECEFC2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F57FD-DD79-4EAF-82EF-74E446BF924E}" type="pres">
      <dgm:prSet presAssocID="{F084A740-7ECF-4CE2-B533-18096ECEFC2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D8A01-8FA6-42DE-B937-94756BC5B5C7}" type="pres">
      <dgm:prSet presAssocID="{FBEAC1AF-C213-4864-9CF2-E21A6E33D4C3}" presName="sp" presStyleCnt="0"/>
      <dgm:spPr/>
    </dgm:pt>
    <dgm:pt modelId="{4E7A309E-D827-450A-8355-5E840CC72A83}" type="pres">
      <dgm:prSet presAssocID="{32A358F7-DA1F-4FDF-B944-7D115C131670}" presName="composite" presStyleCnt="0"/>
      <dgm:spPr/>
    </dgm:pt>
    <dgm:pt modelId="{17B63A9D-AAD0-4A97-A383-81667A6B9DD7}" type="pres">
      <dgm:prSet presAssocID="{32A358F7-DA1F-4FDF-B944-7D115C13167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BDE5E-986E-4A82-8766-EB97E0F054AB}" type="pres">
      <dgm:prSet presAssocID="{32A358F7-DA1F-4FDF-B944-7D115C13167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E4CC8-3732-424C-A200-1586C4D47651}" type="pres">
      <dgm:prSet presAssocID="{4772EF12-BD03-4FF3-AFD2-DA6E59BB4B80}" presName="sp" presStyleCnt="0"/>
      <dgm:spPr/>
    </dgm:pt>
    <dgm:pt modelId="{B6D6D78C-F7FA-4BC4-B6E6-DA91AD2A4EBC}" type="pres">
      <dgm:prSet presAssocID="{6A241175-0556-4187-A545-5B806E9E70EE}" presName="composite" presStyleCnt="0"/>
      <dgm:spPr/>
    </dgm:pt>
    <dgm:pt modelId="{D6C3DC91-059C-4641-8314-98260FE2B564}" type="pres">
      <dgm:prSet presAssocID="{6A241175-0556-4187-A545-5B806E9E70E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87198-6DC9-49E7-87A4-72DC2FCD849D}" type="pres">
      <dgm:prSet presAssocID="{6A241175-0556-4187-A545-5B806E9E70E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0630F-6963-41FE-9262-D7D0A8BAD5B2}" type="pres">
      <dgm:prSet presAssocID="{4BAAAA59-F6E7-4913-B24D-77973374F35B}" presName="sp" presStyleCnt="0"/>
      <dgm:spPr/>
    </dgm:pt>
    <dgm:pt modelId="{361A0B6A-7FA1-4B2F-B0EA-568A11EDFFBA}" type="pres">
      <dgm:prSet presAssocID="{AD1A2E40-8EDA-4D5C-A78C-9D1E4715DDE4}" presName="composite" presStyleCnt="0"/>
      <dgm:spPr/>
    </dgm:pt>
    <dgm:pt modelId="{21228ECD-2E70-41C4-8A5E-1E2735DD944D}" type="pres">
      <dgm:prSet presAssocID="{AD1A2E40-8EDA-4D5C-A78C-9D1E4715DDE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452A4-CC77-49BE-B70B-E5307E1AE9A8}" type="pres">
      <dgm:prSet presAssocID="{AD1A2E40-8EDA-4D5C-A78C-9D1E4715DDE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68B578-96C8-4A8D-9ABD-DB508E0318B9}" srcId="{6A241175-0556-4187-A545-5B806E9E70EE}" destId="{2829D931-65C4-4072-AC55-76182B9978A1}" srcOrd="0" destOrd="0" parTransId="{189B55AD-D62E-470D-96F4-BA4B0B2DCAA7}" sibTransId="{E5A16772-946B-4D82-A364-34156D4AFB10}"/>
    <dgm:cxn modelId="{4FBCBF5E-BE50-4C56-B018-AD6C816FE2B5}" srcId="{5B328B4D-AE8F-4EB0-A996-8AC990438466}" destId="{6A241175-0556-4187-A545-5B806E9E70EE}" srcOrd="2" destOrd="0" parTransId="{06BEB0A4-C6A1-4495-A4ED-85F07CC15A8B}" sibTransId="{4BAAAA59-F6E7-4913-B24D-77973374F35B}"/>
    <dgm:cxn modelId="{D2E0D796-D1ED-4CC6-A9F7-64A6EBE6525C}" type="presOf" srcId="{6A241175-0556-4187-A545-5B806E9E70EE}" destId="{D6C3DC91-059C-4641-8314-98260FE2B564}" srcOrd="0" destOrd="0" presId="urn:microsoft.com/office/officeart/2005/8/layout/chevron2"/>
    <dgm:cxn modelId="{60FD12D8-D528-40DC-A064-27094E357A90}" type="presOf" srcId="{E9B43A8E-FA0D-4DFB-B621-719D691D1E23}" destId="{9F0BDE5E-986E-4A82-8766-EB97E0F054AB}" srcOrd="0" destOrd="0" presId="urn:microsoft.com/office/officeart/2005/8/layout/chevron2"/>
    <dgm:cxn modelId="{75123C14-4D7F-45C1-9307-8AF39C7327D4}" srcId="{5B328B4D-AE8F-4EB0-A996-8AC990438466}" destId="{32A358F7-DA1F-4FDF-B944-7D115C131670}" srcOrd="1" destOrd="0" parTransId="{AAF116DD-CB62-4401-A761-CA821D541C27}" sibTransId="{4772EF12-BD03-4FF3-AFD2-DA6E59BB4B80}"/>
    <dgm:cxn modelId="{FC1839BF-C1A9-4C27-B4CA-84B253BB6849}" srcId="{5B328B4D-AE8F-4EB0-A996-8AC990438466}" destId="{F084A740-7ECF-4CE2-B533-18096ECEFC29}" srcOrd="0" destOrd="0" parTransId="{BD7503A6-4E17-4E2E-9A2A-8FA180CCB893}" sibTransId="{FBEAC1AF-C213-4864-9CF2-E21A6E33D4C3}"/>
    <dgm:cxn modelId="{F0ABA2FA-EC33-494B-A6CD-449F96CB749E}" srcId="{F084A740-7ECF-4CE2-B533-18096ECEFC29}" destId="{9C3A2F34-7909-40A6-B308-1959C699FD49}" srcOrd="0" destOrd="0" parTransId="{616EE2F8-29A6-4088-AB5F-76B42B5C9CFD}" sibTransId="{2D81F1F8-0DE6-4643-B389-42EFCF2867D4}"/>
    <dgm:cxn modelId="{42C6ACCD-950D-45F4-8BDB-150E0D3F2151}" type="presOf" srcId="{66749107-EF23-4C53-85E0-5E091799E36E}" destId="{C63452A4-CC77-49BE-B70B-E5307E1AE9A8}" srcOrd="0" destOrd="0" presId="urn:microsoft.com/office/officeart/2005/8/layout/chevron2"/>
    <dgm:cxn modelId="{FE97D8DB-4D26-4FA2-9CA2-2AD86676F580}" type="presOf" srcId="{AD1A2E40-8EDA-4D5C-A78C-9D1E4715DDE4}" destId="{21228ECD-2E70-41C4-8A5E-1E2735DD944D}" srcOrd="0" destOrd="0" presId="urn:microsoft.com/office/officeart/2005/8/layout/chevron2"/>
    <dgm:cxn modelId="{23F14267-D745-4BE7-8CA0-F706F1E66206}" type="presOf" srcId="{5B328B4D-AE8F-4EB0-A996-8AC990438466}" destId="{68F75BD1-B8B1-4B2B-A227-3A40884A81BD}" srcOrd="0" destOrd="0" presId="urn:microsoft.com/office/officeart/2005/8/layout/chevron2"/>
    <dgm:cxn modelId="{762B4EB0-DDA4-49C0-B94A-869C037064EA}" srcId="{AD1A2E40-8EDA-4D5C-A78C-9D1E4715DDE4}" destId="{66749107-EF23-4C53-85E0-5E091799E36E}" srcOrd="0" destOrd="0" parTransId="{0EA8A225-84F0-47CE-8814-3F5B2768D38D}" sibTransId="{FB436A90-2CB2-414E-8C4E-F1BCCD255220}"/>
    <dgm:cxn modelId="{6DE1EB3A-F7DB-47E7-8D3F-EAB207F6F08C}" type="presOf" srcId="{F084A740-7ECF-4CE2-B533-18096ECEFC29}" destId="{5F417878-8DFF-4293-A4B4-33370BC32F05}" srcOrd="0" destOrd="0" presId="urn:microsoft.com/office/officeart/2005/8/layout/chevron2"/>
    <dgm:cxn modelId="{AA2044C7-8816-4BD7-9C7E-365383AD143B}" type="presOf" srcId="{32A358F7-DA1F-4FDF-B944-7D115C131670}" destId="{17B63A9D-AAD0-4A97-A383-81667A6B9DD7}" srcOrd="0" destOrd="0" presId="urn:microsoft.com/office/officeart/2005/8/layout/chevron2"/>
    <dgm:cxn modelId="{4B27511F-6E9D-493F-B4B3-5616F5CB4227}" type="presOf" srcId="{2829D931-65C4-4072-AC55-76182B9978A1}" destId="{ADE87198-6DC9-49E7-87A4-72DC2FCD849D}" srcOrd="0" destOrd="0" presId="urn:microsoft.com/office/officeart/2005/8/layout/chevron2"/>
    <dgm:cxn modelId="{BB193706-CF67-4C65-A3A0-5CE99D7FEC3A}" type="presOf" srcId="{9C3A2F34-7909-40A6-B308-1959C699FD49}" destId="{CE6F57FD-DD79-4EAF-82EF-74E446BF924E}" srcOrd="0" destOrd="0" presId="urn:microsoft.com/office/officeart/2005/8/layout/chevron2"/>
    <dgm:cxn modelId="{4FFA0016-A16A-42D1-BBD2-A51C5EA672A7}" srcId="{5B328B4D-AE8F-4EB0-A996-8AC990438466}" destId="{AD1A2E40-8EDA-4D5C-A78C-9D1E4715DDE4}" srcOrd="3" destOrd="0" parTransId="{AE864F53-0C67-40D2-92C7-26E3EF9A831B}" sibTransId="{E788E0FB-7411-4A1A-B3FB-42E85B937DC8}"/>
    <dgm:cxn modelId="{41D153C1-6DAE-40D5-97B6-BE198C2F1A98}" srcId="{32A358F7-DA1F-4FDF-B944-7D115C131670}" destId="{E9B43A8E-FA0D-4DFB-B621-719D691D1E23}" srcOrd="0" destOrd="0" parTransId="{FAF1A675-7CC6-416D-83E0-3B3F6426DA78}" sibTransId="{B6928115-E52C-4104-9146-F045108A2372}"/>
    <dgm:cxn modelId="{4F92ED35-674B-4AE8-AEDE-F5AFB453083C}" type="presParOf" srcId="{68F75BD1-B8B1-4B2B-A227-3A40884A81BD}" destId="{6782E112-459C-47C4-B217-DCE88B0DF2B7}" srcOrd="0" destOrd="0" presId="urn:microsoft.com/office/officeart/2005/8/layout/chevron2"/>
    <dgm:cxn modelId="{E12FB988-4AF5-49C7-9B40-1C60AE187530}" type="presParOf" srcId="{6782E112-459C-47C4-B217-DCE88B0DF2B7}" destId="{5F417878-8DFF-4293-A4B4-33370BC32F05}" srcOrd="0" destOrd="0" presId="urn:microsoft.com/office/officeart/2005/8/layout/chevron2"/>
    <dgm:cxn modelId="{862A551A-3936-4178-83FE-B44D0E97D321}" type="presParOf" srcId="{6782E112-459C-47C4-B217-DCE88B0DF2B7}" destId="{CE6F57FD-DD79-4EAF-82EF-74E446BF924E}" srcOrd="1" destOrd="0" presId="urn:microsoft.com/office/officeart/2005/8/layout/chevron2"/>
    <dgm:cxn modelId="{37FEF8D1-A068-43D9-B825-EE3EC603F653}" type="presParOf" srcId="{68F75BD1-B8B1-4B2B-A227-3A40884A81BD}" destId="{648D8A01-8FA6-42DE-B937-94756BC5B5C7}" srcOrd="1" destOrd="0" presId="urn:microsoft.com/office/officeart/2005/8/layout/chevron2"/>
    <dgm:cxn modelId="{0F763D6F-8DEA-4EEE-8452-8119EC0883E5}" type="presParOf" srcId="{68F75BD1-B8B1-4B2B-A227-3A40884A81BD}" destId="{4E7A309E-D827-450A-8355-5E840CC72A83}" srcOrd="2" destOrd="0" presId="urn:microsoft.com/office/officeart/2005/8/layout/chevron2"/>
    <dgm:cxn modelId="{2885875C-DDBA-4756-882B-99E6FDB09DD9}" type="presParOf" srcId="{4E7A309E-D827-450A-8355-5E840CC72A83}" destId="{17B63A9D-AAD0-4A97-A383-81667A6B9DD7}" srcOrd="0" destOrd="0" presId="urn:microsoft.com/office/officeart/2005/8/layout/chevron2"/>
    <dgm:cxn modelId="{29B67712-67C6-4A3A-8CDC-D011935ABB37}" type="presParOf" srcId="{4E7A309E-D827-450A-8355-5E840CC72A83}" destId="{9F0BDE5E-986E-4A82-8766-EB97E0F054AB}" srcOrd="1" destOrd="0" presId="urn:microsoft.com/office/officeart/2005/8/layout/chevron2"/>
    <dgm:cxn modelId="{AAD4A3AD-2D36-472A-B2FF-9A7FFF019D64}" type="presParOf" srcId="{68F75BD1-B8B1-4B2B-A227-3A40884A81BD}" destId="{9A0E4CC8-3732-424C-A200-1586C4D47651}" srcOrd="3" destOrd="0" presId="urn:microsoft.com/office/officeart/2005/8/layout/chevron2"/>
    <dgm:cxn modelId="{A78E45DF-95A7-4F70-BC47-BC194DAD1034}" type="presParOf" srcId="{68F75BD1-B8B1-4B2B-A227-3A40884A81BD}" destId="{B6D6D78C-F7FA-4BC4-B6E6-DA91AD2A4EBC}" srcOrd="4" destOrd="0" presId="urn:microsoft.com/office/officeart/2005/8/layout/chevron2"/>
    <dgm:cxn modelId="{D3A6E892-6F55-46E2-A981-065BEDF1CD0C}" type="presParOf" srcId="{B6D6D78C-F7FA-4BC4-B6E6-DA91AD2A4EBC}" destId="{D6C3DC91-059C-4641-8314-98260FE2B564}" srcOrd="0" destOrd="0" presId="urn:microsoft.com/office/officeart/2005/8/layout/chevron2"/>
    <dgm:cxn modelId="{F002FC2F-D327-4BA7-9DE8-8B6242CF6C18}" type="presParOf" srcId="{B6D6D78C-F7FA-4BC4-B6E6-DA91AD2A4EBC}" destId="{ADE87198-6DC9-49E7-87A4-72DC2FCD849D}" srcOrd="1" destOrd="0" presId="urn:microsoft.com/office/officeart/2005/8/layout/chevron2"/>
    <dgm:cxn modelId="{3BEB86DF-D774-45AB-A0F5-81A4D681A7FC}" type="presParOf" srcId="{68F75BD1-B8B1-4B2B-A227-3A40884A81BD}" destId="{0CF0630F-6963-41FE-9262-D7D0A8BAD5B2}" srcOrd="5" destOrd="0" presId="urn:microsoft.com/office/officeart/2005/8/layout/chevron2"/>
    <dgm:cxn modelId="{F72E06E0-8B1D-40F0-B96A-D862358F80D5}" type="presParOf" srcId="{68F75BD1-B8B1-4B2B-A227-3A40884A81BD}" destId="{361A0B6A-7FA1-4B2F-B0EA-568A11EDFFBA}" srcOrd="6" destOrd="0" presId="urn:microsoft.com/office/officeart/2005/8/layout/chevron2"/>
    <dgm:cxn modelId="{4B1F7856-6E94-42E3-9AC3-892525F32610}" type="presParOf" srcId="{361A0B6A-7FA1-4B2F-B0EA-568A11EDFFBA}" destId="{21228ECD-2E70-41C4-8A5E-1E2735DD944D}" srcOrd="0" destOrd="0" presId="urn:microsoft.com/office/officeart/2005/8/layout/chevron2"/>
    <dgm:cxn modelId="{3173C70B-F13D-429A-902B-055D0AF6964B}" type="presParOf" srcId="{361A0B6A-7FA1-4B2F-B0EA-568A11EDFFBA}" destId="{C63452A4-CC77-49BE-B70B-E5307E1AE9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5C34A1-D20D-4417-9F06-C77AA515A82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A0DB20-D81B-4461-B55E-79E491A2ABAE}">
      <dgm:prSet phldrT="[Text]"/>
      <dgm:spPr/>
      <dgm:t>
        <a:bodyPr/>
        <a:lstStyle/>
        <a:p>
          <a:r>
            <a:rPr lang="en-US" b="1" dirty="0" smtClean="0"/>
            <a:t>Assesse fails to compute ALP as per Most appropriate Method (92C(1)).</a:t>
          </a:r>
          <a:endParaRPr lang="en-US" b="1" dirty="0"/>
        </a:p>
      </dgm:t>
    </dgm:pt>
    <dgm:pt modelId="{418D263A-7BF8-429C-A7DF-78480D95A39D}" type="parTrans" cxnId="{01C280A4-B697-4587-A1B4-683670323DA8}">
      <dgm:prSet/>
      <dgm:spPr/>
      <dgm:t>
        <a:bodyPr/>
        <a:lstStyle/>
        <a:p>
          <a:endParaRPr lang="en-US" b="1"/>
        </a:p>
      </dgm:t>
    </dgm:pt>
    <dgm:pt modelId="{88FEAFCA-296D-4640-A324-1FE25D12EE92}" type="sibTrans" cxnId="{01C280A4-B697-4587-A1B4-683670323DA8}">
      <dgm:prSet/>
      <dgm:spPr/>
      <dgm:t>
        <a:bodyPr/>
        <a:lstStyle/>
        <a:p>
          <a:endParaRPr lang="en-US" b="1"/>
        </a:p>
      </dgm:t>
    </dgm:pt>
    <dgm:pt modelId="{AC158303-EB93-4F4D-9562-F264806672CC}">
      <dgm:prSet phldrT="[Text]"/>
      <dgm:spPr/>
      <dgm:t>
        <a:bodyPr/>
        <a:lstStyle/>
        <a:p>
          <a:r>
            <a:rPr lang="en-US" b="1" dirty="0" smtClean="0"/>
            <a:t>Data used for computing ALP is not reliable or incorrect.</a:t>
          </a:r>
          <a:endParaRPr lang="en-US" b="1" dirty="0"/>
        </a:p>
      </dgm:t>
    </dgm:pt>
    <dgm:pt modelId="{D84328A6-34C4-4409-802B-6978F5801945}" type="parTrans" cxnId="{8FE3F7C7-FBE8-469F-B419-1C844EE13A6F}">
      <dgm:prSet/>
      <dgm:spPr/>
      <dgm:t>
        <a:bodyPr/>
        <a:lstStyle/>
        <a:p>
          <a:endParaRPr lang="en-US" b="1"/>
        </a:p>
      </dgm:t>
    </dgm:pt>
    <dgm:pt modelId="{FF734D14-5372-4204-8BC0-1104AC8625D2}" type="sibTrans" cxnId="{8FE3F7C7-FBE8-469F-B419-1C844EE13A6F}">
      <dgm:prSet/>
      <dgm:spPr/>
      <dgm:t>
        <a:bodyPr/>
        <a:lstStyle/>
        <a:p>
          <a:endParaRPr lang="en-US" b="1"/>
        </a:p>
      </dgm:t>
    </dgm:pt>
    <dgm:pt modelId="{3366FC96-1C23-47A4-9F41-AE34A8EF2DD0}">
      <dgm:prSet phldrT="[Text]"/>
      <dgm:spPr/>
      <dgm:t>
        <a:bodyPr/>
        <a:lstStyle/>
        <a:p>
          <a:r>
            <a:rPr lang="en-US" b="1" dirty="0" smtClean="0"/>
            <a:t>Documents are not maintained by Assesse as per Sec 92D.</a:t>
          </a:r>
          <a:endParaRPr lang="en-US" b="1" dirty="0"/>
        </a:p>
      </dgm:t>
    </dgm:pt>
    <dgm:pt modelId="{87162C9D-8E7B-4FCB-A3E3-10A6FB93AA25}" type="parTrans" cxnId="{8C1B48E1-E563-4CF1-8323-8C38D058B7C5}">
      <dgm:prSet/>
      <dgm:spPr/>
      <dgm:t>
        <a:bodyPr/>
        <a:lstStyle/>
        <a:p>
          <a:endParaRPr lang="en-US" b="1"/>
        </a:p>
      </dgm:t>
    </dgm:pt>
    <dgm:pt modelId="{DC4021A7-5255-4820-A18C-868C2B654064}" type="sibTrans" cxnId="{8C1B48E1-E563-4CF1-8323-8C38D058B7C5}">
      <dgm:prSet/>
      <dgm:spPr/>
      <dgm:t>
        <a:bodyPr/>
        <a:lstStyle/>
        <a:p>
          <a:endParaRPr lang="en-US" b="1"/>
        </a:p>
      </dgm:t>
    </dgm:pt>
    <dgm:pt modelId="{FF3EA3CC-7640-408A-9C0A-1BCF01809990}">
      <dgm:prSet phldrT="[Text]"/>
      <dgm:spPr/>
      <dgm:t>
        <a:bodyPr/>
        <a:lstStyle/>
        <a:p>
          <a:r>
            <a:rPr lang="en-US" b="1" dirty="0" smtClean="0">
              <a:latin typeface="Comic Sans MS" pitchFamily="66" charset="0"/>
            </a:rPr>
            <a:t>Assesse fails to furnish info &amp; docs required u/s 92D.</a:t>
          </a:r>
          <a:endParaRPr lang="en-US" b="1" dirty="0">
            <a:latin typeface="Comic Sans MS" pitchFamily="66" charset="0"/>
          </a:endParaRPr>
        </a:p>
      </dgm:t>
    </dgm:pt>
    <dgm:pt modelId="{9B533E48-EDE5-4653-83CB-570B6B64F203}" type="parTrans" cxnId="{7291AC68-13AD-4313-A87E-5D8B2BC8BAC4}">
      <dgm:prSet/>
      <dgm:spPr/>
      <dgm:t>
        <a:bodyPr/>
        <a:lstStyle/>
        <a:p>
          <a:endParaRPr lang="en-US" b="1"/>
        </a:p>
      </dgm:t>
    </dgm:pt>
    <dgm:pt modelId="{C6D87A8C-4F47-4DAA-94BB-AD79310DEAD8}" type="sibTrans" cxnId="{7291AC68-13AD-4313-A87E-5D8B2BC8BAC4}">
      <dgm:prSet/>
      <dgm:spPr/>
      <dgm:t>
        <a:bodyPr/>
        <a:lstStyle/>
        <a:p>
          <a:endParaRPr lang="en-US" b="1"/>
        </a:p>
      </dgm:t>
    </dgm:pt>
    <dgm:pt modelId="{FE36D5CF-4409-4991-AA9D-D59E8D8376E2}" type="pres">
      <dgm:prSet presAssocID="{A95C34A1-D20D-4417-9F06-C77AA515A8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E3404E2-F3C7-42C9-BF6E-62B530E73ECD}" type="pres">
      <dgm:prSet presAssocID="{A95C34A1-D20D-4417-9F06-C77AA515A827}" presName="Name1" presStyleCnt="0"/>
      <dgm:spPr/>
    </dgm:pt>
    <dgm:pt modelId="{53D679A1-B9FB-4C3E-BAEB-8A203215E8DD}" type="pres">
      <dgm:prSet presAssocID="{A95C34A1-D20D-4417-9F06-C77AA515A827}" presName="cycle" presStyleCnt="0"/>
      <dgm:spPr/>
    </dgm:pt>
    <dgm:pt modelId="{F2428AB8-0BF7-47F4-BFB6-8952FC3DBECA}" type="pres">
      <dgm:prSet presAssocID="{A95C34A1-D20D-4417-9F06-C77AA515A827}" presName="srcNode" presStyleLbl="node1" presStyleIdx="0" presStyleCnt="4"/>
      <dgm:spPr/>
    </dgm:pt>
    <dgm:pt modelId="{7CF46763-6ACE-455A-91C1-AAE2ECF691B9}" type="pres">
      <dgm:prSet presAssocID="{A95C34A1-D20D-4417-9F06-C77AA515A827}" presName="conn" presStyleLbl="parChTrans1D2" presStyleIdx="0" presStyleCnt="1"/>
      <dgm:spPr/>
      <dgm:t>
        <a:bodyPr/>
        <a:lstStyle/>
        <a:p>
          <a:endParaRPr lang="en-US"/>
        </a:p>
      </dgm:t>
    </dgm:pt>
    <dgm:pt modelId="{07FE82F7-6073-49EB-BC66-5C2D42802437}" type="pres">
      <dgm:prSet presAssocID="{A95C34A1-D20D-4417-9F06-C77AA515A827}" presName="extraNode" presStyleLbl="node1" presStyleIdx="0" presStyleCnt="4"/>
      <dgm:spPr/>
    </dgm:pt>
    <dgm:pt modelId="{AF0158E3-58A7-4FB4-B057-57811E6BBAB5}" type="pres">
      <dgm:prSet presAssocID="{A95C34A1-D20D-4417-9F06-C77AA515A827}" presName="dstNode" presStyleLbl="node1" presStyleIdx="0" presStyleCnt="4"/>
      <dgm:spPr/>
    </dgm:pt>
    <dgm:pt modelId="{79E9148A-B92C-4230-96B0-C8AD3A08F3CF}" type="pres">
      <dgm:prSet presAssocID="{83A0DB20-D81B-4461-B55E-79E491A2ABA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803C2-E7F6-41B6-90BD-B0302AA4D6E6}" type="pres">
      <dgm:prSet presAssocID="{83A0DB20-D81B-4461-B55E-79E491A2ABAE}" presName="accent_1" presStyleCnt="0"/>
      <dgm:spPr/>
    </dgm:pt>
    <dgm:pt modelId="{3646702E-FF70-4D64-B510-07F7F1866947}" type="pres">
      <dgm:prSet presAssocID="{83A0DB20-D81B-4461-B55E-79E491A2ABAE}" presName="accentRepeatNode" presStyleLbl="solidFgAcc1" presStyleIdx="0" presStyleCnt="4"/>
      <dgm:spPr/>
    </dgm:pt>
    <dgm:pt modelId="{4C3C2A86-4168-40E4-90D3-7D87FE7E1095}" type="pres">
      <dgm:prSet presAssocID="{AC158303-EB93-4F4D-9562-F264806672C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3A5D6-E38C-4D9A-B3AE-C52CF763D26B}" type="pres">
      <dgm:prSet presAssocID="{AC158303-EB93-4F4D-9562-F264806672CC}" presName="accent_2" presStyleCnt="0"/>
      <dgm:spPr/>
    </dgm:pt>
    <dgm:pt modelId="{99EC9B70-DEEE-49D5-B3A6-EF660D247B9F}" type="pres">
      <dgm:prSet presAssocID="{AC158303-EB93-4F4D-9562-F264806672CC}" presName="accentRepeatNode" presStyleLbl="solidFgAcc1" presStyleIdx="1" presStyleCnt="4"/>
      <dgm:spPr/>
    </dgm:pt>
    <dgm:pt modelId="{7E8C03AA-A66F-40B0-87E7-533925630726}" type="pres">
      <dgm:prSet presAssocID="{3366FC96-1C23-47A4-9F41-AE34A8EF2DD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04551-97CC-4A44-8118-3E00B91DEE81}" type="pres">
      <dgm:prSet presAssocID="{3366FC96-1C23-47A4-9F41-AE34A8EF2DD0}" presName="accent_3" presStyleCnt="0"/>
      <dgm:spPr/>
    </dgm:pt>
    <dgm:pt modelId="{6F3D2F17-532A-489A-B501-46C9AFAABB89}" type="pres">
      <dgm:prSet presAssocID="{3366FC96-1C23-47A4-9F41-AE34A8EF2DD0}" presName="accentRepeatNode" presStyleLbl="solidFgAcc1" presStyleIdx="2" presStyleCnt="4"/>
      <dgm:spPr/>
    </dgm:pt>
    <dgm:pt modelId="{9789C3BD-E40D-4502-828C-D72036032D11}" type="pres">
      <dgm:prSet presAssocID="{FF3EA3CC-7640-408A-9C0A-1BCF0180999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CBB89-6B2E-48DE-86A4-0ECE27989F09}" type="pres">
      <dgm:prSet presAssocID="{FF3EA3CC-7640-408A-9C0A-1BCF01809990}" presName="accent_4" presStyleCnt="0"/>
      <dgm:spPr/>
    </dgm:pt>
    <dgm:pt modelId="{586C75E7-CAFE-4E9F-9F15-56652B135386}" type="pres">
      <dgm:prSet presAssocID="{FF3EA3CC-7640-408A-9C0A-1BCF01809990}" presName="accentRepeatNode" presStyleLbl="solidFgAcc1" presStyleIdx="3" presStyleCnt="4"/>
      <dgm:spPr/>
    </dgm:pt>
  </dgm:ptLst>
  <dgm:cxnLst>
    <dgm:cxn modelId="{3B411686-80DC-4A50-BC2E-4E9C1EDB0780}" type="presOf" srcId="{A95C34A1-D20D-4417-9F06-C77AA515A827}" destId="{FE36D5CF-4409-4991-AA9D-D59E8D8376E2}" srcOrd="0" destOrd="0" presId="urn:microsoft.com/office/officeart/2008/layout/VerticalCurvedList"/>
    <dgm:cxn modelId="{3370B9D4-EB60-4D05-B556-5FAE7F159FF6}" type="presOf" srcId="{83A0DB20-D81B-4461-B55E-79E491A2ABAE}" destId="{79E9148A-B92C-4230-96B0-C8AD3A08F3CF}" srcOrd="0" destOrd="0" presId="urn:microsoft.com/office/officeart/2008/layout/VerticalCurvedList"/>
    <dgm:cxn modelId="{6135C5C5-BB34-49B9-BD58-24F8D9F8987E}" type="presOf" srcId="{FF3EA3CC-7640-408A-9C0A-1BCF01809990}" destId="{9789C3BD-E40D-4502-828C-D72036032D11}" srcOrd="0" destOrd="0" presId="urn:microsoft.com/office/officeart/2008/layout/VerticalCurvedList"/>
    <dgm:cxn modelId="{8C1B48E1-E563-4CF1-8323-8C38D058B7C5}" srcId="{A95C34A1-D20D-4417-9F06-C77AA515A827}" destId="{3366FC96-1C23-47A4-9F41-AE34A8EF2DD0}" srcOrd="2" destOrd="0" parTransId="{87162C9D-8E7B-4FCB-A3E3-10A6FB93AA25}" sibTransId="{DC4021A7-5255-4820-A18C-868C2B654064}"/>
    <dgm:cxn modelId="{30DA761E-2FD4-42CC-B4FF-0F26A483FDD9}" type="presOf" srcId="{3366FC96-1C23-47A4-9F41-AE34A8EF2DD0}" destId="{7E8C03AA-A66F-40B0-87E7-533925630726}" srcOrd="0" destOrd="0" presId="urn:microsoft.com/office/officeart/2008/layout/VerticalCurvedList"/>
    <dgm:cxn modelId="{8FE3F7C7-FBE8-469F-B419-1C844EE13A6F}" srcId="{A95C34A1-D20D-4417-9F06-C77AA515A827}" destId="{AC158303-EB93-4F4D-9562-F264806672CC}" srcOrd="1" destOrd="0" parTransId="{D84328A6-34C4-4409-802B-6978F5801945}" sibTransId="{FF734D14-5372-4204-8BC0-1104AC8625D2}"/>
    <dgm:cxn modelId="{7291AC68-13AD-4313-A87E-5D8B2BC8BAC4}" srcId="{A95C34A1-D20D-4417-9F06-C77AA515A827}" destId="{FF3EA3CC-7640-408A-9C0A-1BCF01809990}" srcOrd="3" destOrd="0" parTransId="{9B533E48-EDE5-4653-83CB-570B6B64F203}" sibTransId="{C6D87A8C-4F47-4DAA-94BB-AD79310DEAD8}"/>
    <dgm:cxn modelId="{01C280A4-B697-4587-A1B4-683670323DA8}" srcId="{A95C34A1-D20D-4417-9F06-C77AA515A827}" destId="{83A0DB20-D81B-4461-B55E-79E491A2ABAE}" srcOrd="0" destOrd="0" parTransId="{418D263A-7BF8-429C-A7DF-78480D95A39D}" sibTransId="{88FEAFCA-296D-4640-A324-1FE25D12EE92}"/>
    <dgm:cxn modelId="{1966AE59-1144-420E-BC7B-D11249E6B05E}" type="presOf" srcId="{88FEAFCA-296D-4640-A324-1FE25D12EE92}" destId="{7CF46763-6ACE-455A-91C1-AAE2ECF691B9}" srcOrd="0" destOrd="0" presId="urn:microsoft.com/office/officeart/2008/layout/VerticalCurvedList"/>
    <dgm:cxn modelId="{5CD2FEE0-DED1-44CD-91D2-9CB3166E5EEB}" type="presOf" srcId="{AC158303-EB93-4F4D-9562-F264806672CC}" destId="{4C3C2A86-4168-40E4-90D3-7D87FE7E1095}" srcOrd="0" destOrd="0" presId="urn:microsoft.com/office/officeart/2008/layout/VerticalCurvedList"/>
    <dgm:cxn modelId="{4220C8A6-4A50-494A-A0C5-A1AF0E3BF991}" type="presParOf" srcId="{FE36D5CF-4409-4991-AA9D-D59E8D8376E2}" destId="{5E3404E2-F3C7-42C9-BF6E-62B530E73ECD}" srcOrd="0" destOrd="0" presId="urn:microsoft.com/office/officeart/2008/layout/VerticalCurvedList"/>
    <dgm:cxn modelId="{28BBA18E-34D4-4B6F-8F41-67CCAB1F337D}" type="presParOf" srcId="{5E3404E2-F3C7-42C9-BF6E-62B530E73ECD}" destId="{53D679A1-B9FB-4C3E-BAEB-8A203215E8DD}" srcOrd="0" destOrd="0" presId="urn:microsoft.com/office/officeart/2008/layout/VerticalCurvedList"/>
    <dgm:cxn modelId="{B5ED54A5-B95A-460E-8E84-98E51FDF3324}" type="presParOf" srcId="{53D679A1-B9FB-4C3E-BAEB-8A203215E8DD}" destId="{F2428AB8-0BF7-47F4-BFB6-8952FC3DBECA}" srcOrd="0" destOrd="0" presId="urn:microsoft.com/office/officeart/2008/layout/VerticalCurvedList"/>
    <dgm:cxn modelId="{1C9DE239-64E9-49D1-9705-632B29365FC1}" type="presParOf" srcId="{53D679A1-B9FB-4C3E-BAEB-8A203215E8DD}" destId="{7CF46763-6ACE-455A-91C1-AAE2ECF691B9}" srcOrd="1" destOrd="0" presId="urn:microsoft.com/office/officeart/2008/layout/VerticalCurvedList"/>
    <dgm:cxn modelId="{06F2CB1A-ED81-4944-83D7-76B39BAE81B4}" type="presParOf" srcId="{53D679A1-B9FB-4C3E-BAEB-8A203215E8DD}" destId="{07FE82F7-6073-49EB-BC66-5C2D42802437}" srcOrd="2" destOrd="0" presId="urn:microsoft.com/office/officeart/2008/layout/VerticalCurvedList"/>
    <dgm:cxn modelId="{C6BDCBBB-7FBA-4550-851F-974986DBE62C}" type="presParOf" srcId="{53D679A1-B9FB-4C3E-BAEB-8A203215E8DD}" destId="{AF0158E3-58A7-4FB4-B057-57811E6BBAB5}" srcOrd="3" destOrd="0" presId="urn:microsoft.com/office/officeart/2008/layout/VerticalCurvedList"/>
    <dgm:cxn modelId="{79992A79-7044-4B2E-8031-2D4EADC0D9DF}" type="presParOf" srcId="{5E3404E2-F3C7-42C9-BF6E-62B530E73ECD}" destId="{79E9148A-B92C-4230-96B0-C8AD3A08F3CF}" srcOrd="1" destOrd="0" presId="urn:microsoft.com/office/officeart/2008/layout/VerticalCurvedList"/>
    <dgm:cxn modelId="{A9262C32-9D40-40D3-8171-D5291A2B1700}" type="presParOf" srcId="{5E3404E2-F3C7-42C9-BF6E-62B530E73ECD}" destId="{684803C2-E7F6-41B6-90BD-B0302AA4D6E6}" srcOrd="2" destOrd="0" presId="urn:microsoft.com/office/officeart/2008/layout/VerticalCurvedList"/>
    <dgm:cxn modelId="{B931C07A-AA32-428D-B1A1-0ED5F7E18441}" type="presParOf" srcId="{684803C2-E7F6-41B6-90BD-B0302AA4D6E6}" destId="{3646702E-FF70-4D64-B510-07F7F1866947}" srcOrd="0" destOrd="0" presId="urn:microsoft.com/office/officeart/2008/layout/VerticalCurvedList"/>
    <dgm:cxn modelId="{124C1783-8033-47BF-A653-74F2A2AEECA6}" type="presParOf" srcId="{5E3404E2-F3C7-42C9-BF6E-62B530E73ECD}" destId="{4C3C2A86-4168-40E4-90D3-7D87FE7E1095}" srcOrd="3" destOrd="0" presId="urn:microsoft.com/office/officeart/2008/layout/VerticalCurvedList"/>
    <dgm:cxn modelId="{6CF24117-C748-49A1-A225-414736926952}" type="presParOf" srcId="{5E3404E2-F3C7-42C9-BF6E-62B530E73ECD}" destId="{3223A5D6-E38C-4D9A-B3AE-C52CF763D26B}" srcOrd="4" destOrd="0" presId="urn:microsoft.com/office/officeart/2008/layout/VerticalCurvedList"/>
    <dgm:cxn modelId="{7D169D6F-C48A-4987-BF4D-1AE747C413B9}" type="presParOf" srcId="{3223A5D6-E38C-4D9A-B3AE-C52CF763D26B}" destId="{99EC9B70-DEEE-49D5-B3A6-EF660D247B9F}" srcOrd="0" destOrd="0" presId="urn:microsoft.com/office/officeart/2008/layout/VerticalCurvedList"/>
    <dgm:cxn modelId="{A74029AA-E2AB-411A-8D76-C450D3248145}" type="presParOf" srcId="{5E3404E2-F3C7-42C9-BF6E-62B530E73ECD}" destId="{7E8C03AA-A66F-40B0-87E7-533925630726}" srcOrd="5" destOrd="0" presId="urn:microsoft.com/office/officeart/2008/layout/VerticalCurvedList"/>
    <dgm:cxn modelId="{47F3FDF8-CB79-4AA9-8451-E752FFF8D3F6}" type="presParOf" srcId="{5E3404E2-F3C7-42C9-BF6E-62B530E73ECD}" destId="{F8004551-97CC-4A44-8118-3E00B91DEE81}" srcOrd="6" destOrd="0" presId="urn:microsoft.com/office/officeart/2008/layout/VerticalCurvedList"/>
    <dgm:cxn modelId="{8067E8C9-1E61-4B7F-A013-838F035926C4}" type="presParOf" srcId="{F8004551-97CC-4A44-8118-3E00B91DEE81}" destId="{6F3D2F17-532A-489A-B501-46C9AFAABB89}" srcOrd="0" destOrd="0" presId="urn:microsoft.com/office/officeart/2008/layout/VerticalCurvedList"/>
    <dgm:cxn modelId="{AD048519-DB60-41BE-9EFB-5529E44F5BC9}" type="presParOf" srcId="{5E3404E2-F3C7-42C9-BF6E-62B530E73ECD}" destId="{9789C3BD-E40D-4502-828C-D72036032D11}" srcOrd="7" destOrd="0" presId="urn:microsoft.com/office/officeart/2008/layout/VerticalCurvedList"/>
    <dgm:cxn modelId="{01B2E72A-7234-4BC8-9A23-08A2FCDF5E57}" type="presParOf" srcId="{5E3404E2-F3C7-42C9-BF6E-62B530E73ECD}" destId="{44ECBB89-6B2E-48DE-86A4-0ECE27989F09}" srcOrd="8" destOrd="0" presId="urn:microsoft.com/office/officeart/2008/layout/VerticalCurvedList"/>
    <dgm:cxn modelId="{51692A2A-CF84-4B5C-97FB-4E8575C45062}" type="presParOf" srcId="{44ECBB89-6B2E-48DE-86A4-0ECE27989F09}" destId="{586C75E7-CAFE-4E9F-9F15-56652B1353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AB9D2-A9D0-4924-B8C2-56E9952FF367}">
      <dsp:nvSpPr>
        <dsp:cNvPr id="0" name=""/>
        <dsp:cNvSpPr/>
      </dsp:nvSpPr>
      <dsp:spPr>
        <a:xfrm>
          <a:off x="0" y="0"/>
          <a:ext cx="2439115" cy="256723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66E277-0FEA-4177-BC95-AD33CDD7E2FD}">
      <dsp:nvSpPr>
        <dsp:cNvPr id="0" name=""/>
        <dsp:cNvSpPr/>
      </dsp:nvSpPr>
      <dsp:spPr>
        <a:xfrm>
          <a:off x="1219557" y="256973"/>
          <a:ext cx="1585425" cy="456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omic Sans MS" pitchFamily="66" charset="0"/>
            </a:rPr>
            <a:t>INCOME</a:t>
          </a:r>
          <a:endParaRPr lang="en-US" sz="1400" b="1" kern="1200" dirty="0">
            <a:latin typeface="Comic Sans MS" pitchFamily="66" charset="0"/>
          </a:endParaRPr>
        </a:p>
      </dsp:txBody>
      <dsp:txXfrm>
        <a:off x="1241831" y="279247"/>
        <a:ext cx="1540877" cy="411737"/>
      </dsp:txXfrm>
    </dsp:sp>
    <dsp:sp modelId="{8ACBD3F7-4611-4E66-87B9-65CC786C4778}">
      <dsp:nvSpPr>
        <dsp:cNvPr id="0" name=""/>
        <dsp:cNvSpPr/>
      </dsp:nvSpPr>
      <dsp:spPr>
        <a:xfrm>
          <a:off x="1219557" y="770294"/>
          <a:ext cx="1585425" cy="456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hueOff val="-99945"/>
              <a:satOff val="-5807"/>
              <a:lumOff val="1699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omic Sans MS" pitchFamily="66" charset="0"/>
            </a:rPr>
            <a:t>ALLOCATION OF COST</a:t>
          </a:r>
          <a:endParaRPr lang="en-US" sz="1400" b="1" kern="1200" dirty="0">
            <a:latin typeface="Comic Sans MS" pitchFamily="66" charset="0"/>
          </a:endParaRPr>
        </a:p>
      </dsp:txBody>
      <dsp:txXfrm>
        <a:off x="1241831" y="792568"/>
        <a:ext cx="1540877" cy="411737"/>
      </dsp:txXfrm>
    </dsp:sp>
    <dsp:sp modelId="{CAC49C24-EBEB-4B99-A00B-9BB33ABB7E9B}">
      <dsp:nvSpPr>
        <dsp:cNvPr id="0" name=""/>
        <dsp:cNvSpPr/>
      </dsp:nvSpPr>
      <dsp:spPr>
        <a:xfrm>
          <a:off x="1219557" y="1283615"/>
          <a:ext cx="1585425" cy="456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hueOff val="-199890"/>
              <a:satOff val="-11615"/>
              <a:lumOff val="3398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omic Sans MS" pitchFamily="66" charset="0"/>
            </a:rPr>
            <a:t>EXPENDITURE</a:t>
          </a:r>
          <a:endParaRPr lang="en-US" sz="1400" b="1" kern="1200" dirty="0">
            <a:latin typeface="Comic Sans MS" pitchFamily="66" charset="0"/>
          </a:endParaRPr>
        </a:p>
      </dsp:txBody>
      <dsp:txXfrm>
        <a:off x="1241831" y="1305889"/>
        <a:ext cx="1540877" cy="411737"/>
      </dsp:txXfrm>
    </dsp:sp>
    <dsp:sp modelId="{870A381E-6028-4E0B-904C-F214F2CE13CC}">
      <dsp:nvSpPr>
        <dsp:cNvPr id="0" name=""/>
        <dsp:cNvSpPr/>
      </dsp:nvSpPr>
      <dsp:spPr>
        <a:xfrm>
          <a:off x="1219557" y="1796935"/>
          <a:ext cx="1585425" cy="4562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hueOff val="-299835"/>
              <a:satOff val="-17422"/>
              <a:lumOff val="5097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Comic Sans MS" pitchFamily="66" charset="0"/>
            </a:rPr>
            <a:t>INTEREST</a:t>
          </a:r>
          <a:endParaRPr lang="en-US" sz="1400" b="1" kern="1200" dirty="0">
            <a:latin typeface="Comic Sans MS" pitchFamily="66" charset="0"/>
          </a:endParaRPr>
        </a:p>
      </dsp:txBody>
      <dsp:txXfrm>
        <a:off x="1241831" y="1819209"/>
        <a:ext cx="1540877" cy="4117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75EA3D-4C34-4241-A7E1-D808D3269F8A}">
      <dsp:nvSpPr>
        <dsp:cNvPr id="0" name=""/>
        <dsp:cNvSpPr/>
      </dsp:nvSpPr>
      <dsp:spPr>
        <a:xfrm>
          <a:off x="0" y="251167"/>
          <a:ext cx="604124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DADD8-3AA2-4B61-9112-DB9F3C6BD116}">
      <dsp:nvSpPr>
        <dsp:cNvPr id="0" name=""/>
        <dsp:cNvSpPr/>
      </dsp:nvSpPr>
      <dsp:spPr>
        <a:xfrm>
          <a:off x="377436" y="15007"/>
          <a:ext cx="5284109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27" tIns="0" rIns="1997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INTERNATIONAL TRANSACTIONS (Sec 92B)</a:t>
          </a:r>
          <a:endParaRPr lang="en-US" sz="1600" b="1" u="none" kern="1200" dirty="0"/>
        </a:p>
      </dsp:txBody>
      <dsp:txXfrm>
        <a:off x="400493" y="38064"/>
        <a:ext cx="5237995" cy="426206"/>
      </dsp:txXfrm>
    </dsp:sp>
    <dsp:sp modelId="{E27172F7-4B01-4C5A-A63A-44122C39BDEA}">
      <dsp:nvSpPr>
        <dsp:cNvPr id="0" name=""/>
        <dsp:cNvSpPr/>
      </dsp:nvSpPr>
      <dsp:spPr>
        <a:xfrm>
          <a:off x="0" y="1124003"/>
          <a:ext cx="643332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7096088"/>
              <a:satOff val="2633"/>
              <a:lumOff val="-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2E80A-3E8B-4145-B92A-971E3DE269C2}">
      <dsp:nvSpPr>
        <dsp:cNvPr id="0" name=""/>
        <dsp:cNvSpPr/>
      </dsp:nvSpPr>
      <dsp:spPr>
        <a:xfrm>
          <a:off x="377067" y="740767"/>
          <a:ext cx="5340924" cy="619395"/>
        </a:xfrm>
        <a:prstGeom prst="roundRect">
          <a:avLst/>
        </a:prstGeom>
        <a:solidFill>
          <a:schemeClr val="accent2">
            <a:hueOff val="7096088"/>
            <a:satOff val="2633"/>
            <a:lumOff val="-764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27" tIns="0" rIns="19972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/>
            <a:t>SPECIFIED DOMESTIC TRANSACTIONS           (Sec 92BA)</a:t>
          </a:r>
          <a:endParaRPr lang="en-US" sz="1600" b="1" u="none" kern="1200" dirty="0"/>
        </a:p>
      </dsp:txBody>
      <dsp:txXfrm>
        <a:off x="407303" y="771003"/>
        <a:ext cx="5280452" cy="558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011A2-B7CF-4F96-B200-BA7E4E5ABD83}">
      <dsp:nvSpPr>
        <dsp:cNvPr id="0" name=""/>
        <dsp:cNvSpPr/>
      </dsp:nvSpPr>
      <dsp:spPr>
        <a:xfrm>
          <a:off x="0" y="1549406"/>
          <a:ext cx="9199565" cy="32821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B4113-FD37-483C-A390-F3B4B1FF4132}">
      <dsp:nvSpPr>
        <dsp:cNvPr id="0" name=""/>
        <dsp:cNvSpPr/>
      </dsp:nvSpPr>
      <dsp:spPr>
        <a:xfrm>
          <a:off x="569111" y="1357526"/>
          <a:ext cx="7967554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155" tIns="0" rIns="30115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omic Sans MS" pitchFamily="66" charset="0"/>
            </a:rPr>
            <a:t>1 holds at least 26% shares (Voting Power) of other enterprise</a:t>
          </a:r>
          <a:endParaRPr lang="en-US" sz="1300" b="1" kern="1200" dirty="0">
            <a:latin typeface="Comic Sans MS" pitchFamily="66" charset="0"/>
          </a:endParaRPr>
        </a:p>
      </dsp:txBody>
      <dsp:txXfrm>
        <a:off x="587845" y="1376260"/>
        <a:ext cx="7930086" cy="346292"/>
      </dsp:txXfrm>
    </dsp:sp>
    <dsp:sp modelId="{416F213E-7276-4258-9226-ED5A9F7954C2}">
      <dsp:nvSpPr>
        <dsp:cNvPr id="0" name=""/>
        <dsp:cNvSpPr/>
      </dsp:nvSpPr>
      <dsp:spPr>
        <a:xfrm>
          <a:off x="0" y="2139706"/>
          <a:ext cx="9414006" cy="3617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2611E-BD57-45DD-9459-6725A2790323}">
      <dsp:nvSpPr>
        <dsp:cNvPr id="0" name=""/>
        <dsp:cNvSpPr/>
      </dsp:nvSpPr>
      <dsp:spPr>
        <a:xfrm>
          <a:off x="569111" y="1947826"/>
          <a:ext cx="7967554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155" tIns="0" rIns="30115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omic Sans MS" pitchFamily="66" charset="0"/>
            </a:rPr>
            <a:t>Any person holds at least 26% of each of such enterprise.</a:t>
          </a:r>
          <a:endParaRPr lang="en-US" sz="1300" b="1" kern="1200" dirty="0">
            <a:latin typeface="Comic Sans MS" pitchFamily="66" charset="0"/>
          </a:endParaRPr>
        </a:p>
      </dsp:txBody>
      <dsp:txXfrm>
        <a:off x="587845" y="1966560"/>
        <a:ext cx="7930086" cy="346292"/>
      </dsp:txXfrm>
    </dsp:sp>
    <dsp:sp modelId="{69AC218A-C184-400C-A2B2-89FEFAF2712E}">
      <dsp:nvSpPr>
        <dsp:cNvPr id="0" name=""/>
        <dsp:cNvSpPr/>
      </dsp:nvSpPr>
      <dsp:spPr>
        <a:xfrm>
          <a:off x="0" y="2763571"/>
          <a:ext cx="9735554" cy="3743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3FC96-F315-4526-B780-0B26F439712E}">
      <dsp:nvSpPr>
        <dsp:cNvPr id="0" name=""/>
        <dsp:cNvSpPr/>
      </dsp:nvSpPr>
      <dsp:spPr>
        <a:xfrm>
          <a:off x="569111" y="2571691"/>
          <a:ext cx="7967554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155" tIns="0" rIns="30115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omic Sans MS" pitchFamily="66" charset="0"/>
            </a:rPr>
            <a:t>1 appoints &lt; Half of BOD or 1or more Executive Director in other enterprise.</a:t>
          </a:r>
          <a:endParaRPr lang="en-US" sz="1300" b="1" kern="1200" dirty="0">
            <a:latin typeface="Comic Sans MS" pitchFamily="66" charset="0"/>
          </a:endParaRPr>
        </a:p>
      </dsp:txBody>
      <dsp:txXfrm>
        <a:off x="587845" y="2590425"/>
        <a:ext cx="7930086" cy="346292"/>
      </dsp:txXfrm>
    </dsp:sp>
    <dsp:sp modelId="{8829EF88-16E7-413B-8380-BEC548FD112F}">
      <dsp:nvSpPr>
        <dsp:cNvPr id="0" name=""/>
        <dsp:cNvSpPr/>
      </dsp:nvSpPr>
      <dsp:spPr>
        <a:xfrm>
          <a:off x="0" y="3399980"/>
          <a:ext cx="10083963" cy="39941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B467E-1491-4EC2-BE4E-B8C342BC9304}">
      <dsp:nvSpPr>
        <dsp:cNvPr id="0" name=""/>
        <dsp:cNvSpPr/>
      </dsp:nvSpPr>
      <dsp:spPr>
        <a:xfrm>
          <a:off x="569111" y="3208100"/>
          <a:ext cx="7967554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155" tIns="0" rIns="30115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omic Sans MS" pitchFamily="66" charset="0"/>
            </a:rPr>
            <a:t>Any person appoints &lt; Half of BOD or 1or more Executive Director in each enterprise</a:t>
          </a:r>
          <a:r>
            <a:rPr lang="en-US" sz="1300" b="1" kern="1200" smtClean="0">
              <a:latin typeface="Comic Sans MS" pitchFamily="66" charset="0"/>
            </a:rPr>
            <a:t>. </a:t>
          </a:r>
          <a:endParaRPr lang="en-US" sz="1300" b="1" kern="1200" dirty="0">
            <a:latin typeface="Comic Sans MS" pitchFamily="66" charset="0"/>
          </a:endParaRPr>
        </a:p>
      </dsp:txBody>
      <dsp:txXfrm>
        <a:off x="587845" y="3226834"/>
        <a:ext cx="7930086" cy="346292"/>
      </dsp:txXfrm>
    </dsp:sp>
    <dsp:sp modelId="{503698AC-F582-4F6C-B038-7ED8622B205C}">
      <dsp:nvSpPr>
        <dsp:cNvPr id="0" name=""/>
        <dsp:cNvSpPr/>
      </dsp:nvSpPr>
      <dsp:spPr>
        <a:xfrm>
          <a:off x="0" y="4061473"/>
          <a:ext cx="10351901" cy="42228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80D30-3B9C-4FDE-9213-82909CD1A6DC}">
      <dsp:nvSpPr>
        <dsp:cNvPr id="0" name=""/>
        <dsp:cNvSpPr/>
      </dsp:nvSpPr>
      <dsp:spPr>
        <a:xfrm>
          <a:off x="569111" y="3869593"/>
          <a:ext cx="7967554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155" tIns="0" rIns="30115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omic Sans MS" pitchFamily="66" charset="0"/>
            </a:rPr>
            <a:t>Loan given to other enterprise &gt; 51% of Total Assets of other enterprise.</a:t>
          </a:r>
          <a:endParaRPr lang="en-US" sz="1300" b="1" kern="1200" dirty="0">
            <a:latin typeface="Comic Sans MS" pitchFamily="66" charset="0"/>
          </a:endParaRPr>
        </a:p>
      </dsp:txBody>
      <dsp:txXfrm>
        <a:off x="587845" y="3888327"/>
        <a:ext cx="7930086" cy="346292"/>
      </dsp:txXfrm>
    </dsp:sp>
    <dsp:sp modelId="{B06B81B6-3E2E-4D96-8437-529E31F6B7E8}">
      <dsp:nvSpPr>
        <dsp:cNvPr id="0" name=""/>
        <dsp:cNvSpPr/>
      </dsp:nvSpPr>
      <dsp:spPr>
        <a:xfrm>
          <a:off x="0" y="4745839"/>
          <a:ext cx="10605042" cy="41344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B43DD-F283-4544-AB6D-F7C1A17FF48C}">
      <dsp:nvSpPr>
        <dsp:cNvPr id="0" name=""/>
        <dsp:cNvSpPr/>
      </dsp:nvSpPr>
      <dsp:spPr>
        <a:xfrm>
          <a:off x="569111" y="4553959"/>
          <a:ext cx="7967554" cy="3837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1155" tIns="0" rIns="301155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latin typeface="Comic Sans MS" pitchFamily="66" charset="0"/>
            </a:rPr>
            <a:t>Guarantees at least 10% of Total Borrowing of other enterprise.</a:t>
          </a:r>
          <a:endParaRPr lang="en-US" sz="1300" b="1" kern="1200" dirty="0">
            <a:latin typeface="Comic Sans MS" pitchFamily="66" charset="0"/>
          </a:endParaRPr>
        </a:p>
      </dsp:txBody>
      <dsp:txXfrm>
        <a:off x="587845" y="4572693"/>
        <a:ext cx="7930086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011A2-B7CF-4F96-B200-BA7E4E5ABD83}">
      <dsp:nvSpPr>
        <dsp:cNvPr id="0" name=""/>
        <dsp:cNvSpPr/>
      </dsp:nvSpPr>
      <dsp:spPr>
        <a:xfrm>
          <a:off x="0" y="225086"/>
          <a:ext cx="9442250" cy="37871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B4113-FD37-483C-A390-F3B4B1FF4132}">
      <dsp:nvSpPr>
        <dsp:cNvPr id="0" name=""/>
        <dsp:cNvSpPr/>
      </dsp:nvSpPr>
      <dsp:spPr>
        <a:xfrm>
          <a:off x="584124" y="3686"/>
          <a:ext cx="817773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099" tIns="0" rIns="30909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mic Sans MS" pitchFamily="66" charset="0"/>
            </a:rPr>
            <a:t>Raw material &gt; 90% is  supplied by 1 to another enterprise.</a:t>
          </a:r>
          <a:endParaRPr lang="en-US" sz="1200" b="1" kern="1200" dirty="0">
            <a:latin typeface="Comic Sans MS" pitchFamily="66" charset="0"/>
          </a:endParaRPr>
        </a:p>
      </dsp:txBody>
      <dsp:txXfrm>
        <a:off x="605740" y="25302"/>
        <a:ext cx="8134506" cy="399568"/>
      </dsp:txXfrm>
    </dsp:sp>
    <dsp:sp modelId="{416F213E-7276-4258-9226-ED5A9F7954C2}">
      <dsp:nvSpPr>
        <dsp:cNvPr id="0" name=""/>
        <dsp:cNvSpPr/>
      </dsp:nvSpPr>
      <dsp:spPr>
        <a:xfrm>
          <a:off x="0" y="906201"/>
          <a:ext cx="9662348" cy="41744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2611E-BD57-45DD-9459-6725A2790323}">
      <dsp:nvSpPr>
        <dsp:cNvPr id="0" name=""/>
        <dsp:cNvSpPr/>
      </dsp:nvSpPr>
      <dsp:spPr>
        <a:xfrm>
          <a:off x="584124" y="684801"/>
          <a:ext cx="817773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099" tIns="0" rIns="30909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mic Sans MS" pitchFamily="66" charset="0"/>
            </a:rPr>
            <a:t>Goods manufactured sold to other enterprise &amp; Price</a:t>
          </a:r>
          <a:endParaRPr lang="en-US" sz="1200" b="1" kern="1200" dirty="0">
            <a:latin typeface="Comic Sans MS" pitchFamily="66" charset="0"/>
          </a:endParaRPr>
        </a:p>
      </dsp:txBody>
      <dsp:txXfrm>
        <a:off x="605740" y="706417"/>
        <a:ext cx="8134506" cy="399568"/>
      </dsp:txXfrm>
    </dsp:sp>
    <dsp:sp modelId="{69AC218A-C184-400C-A2B2-89FEFAF2712E}">
      <dsp:nvSpPr>
        <dsp:cNvPr id="0" name=""/>
        <dsp:cNvSpPr/>
      </dsp:nvSpPr>
      <dsp:spPr>
        <a:xfrm>
          <a:off x="0" y="1626045"/>
          <a:ext cx="9992379" cy="431917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3FC96-F315-4526-B780-0B26F439712E}">
      <dsp:nvSpPr>
        <dsp:cNvPr id="0" name=""/>
        <dsp:cNvSpPr/>
      </dsp:nvSpPr>
      <dsp:spPr>
        <a:xfrm>
          <a:off x="584124" y="1404645"/>
          <a:ext cx="817773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099" tIns="0" rIns="30909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mic Sans MS" pitchFamily="66" charset="0"/>
            </a:rPr>
            <a:t>1 enterprise controlled by Individual/HUF and other controlled by such Individual/members or his relative or jointly</a:t>
          </a:r>
          <a:endParaRPr lang="en-US" sz="1200" b="1" kern="1200" dirty="0">
            <a:latin typeface="Comic Sans MS" pitchFamily="66" charset="0"/>
          </a:endParaRPr>
        </a:p>
      </dsp:txBody>
      <dsp:txXfrm>
        <a:off x="605740" y="1426261"/>
        <a:ext cx="8134506" cy="399568"/>
      </dsp:txXfrm>
    </dsp:sp>
    <dsp:sp modelId="{8829EF88-16E7-413B-8380-BEC548FD112F}">
      <dsp:nvSpPr>
        <dsp:cNvPr id="0" name=""/>
        <dsp:cNvSpPr/>
      </dsp:nvSpPr>
      <dsp:spPr>
        <a:xfrm>
          <a:off x="0" y="2360363"/>
          <a:ext cx="10349979" cy="46086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B467E-1491-4EC2-BE4E-B8C342BC9304}">
      <dsp:nvSpPr>
        <dsp:cNvPr id="0" name=""/>
        <dsp:cNvSpPr/>
      </dsp:nvSpPr>
      <dsp:spPr>
        <a:xfrm>
          <a:off x="584124" y="2138963"/>
          <a:ext cx="817773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099" tIns="0" rIns="30909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mic Sans MS" pitchFamily="66" charset="0"/>
            </a:rPr>
            <a:t>1 enterprise has &gt; 10% interest in another enterprise being Partnership Firm, AOP, BOI</a:t>
          </a:r>
          <a:endParaRPr lang="en-US" sz="1200" b="1" kern="1200" dirty="0">
            <a:latin typeface="Comic Sans MS" pitchFamily="66" charset="0"/>
          </a:endParaRPr>
        </a:p>
      </dsp:txBody>
      <dsp:txXfrm>
        <a:off x="605740" y="2160579"/>
        <a:ext cx="8134506" cy="399568"/>
      </dsp:txXfrm>
    </dsp:sp>
    <dsp:sp modelId="{408F470B-39D0-4AC6-9741-EF55EEDD2818}">
      <dsp:nvSpPr>
        <dsp:cNvPr id="0" name=""/>
        <dsp:cNvSpPr/>
      </dsp:nvSpPr>
      <dsp:spPr>
        <a:xfrm>
          <a:off x="0" y="3123625"/>
          <a:ext cx="10463066" cy="55074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9CD65-950C-4A88-8DFE-E888415567DD}">
      <dsp:nvSpPr>
        <dsp:cNvPr id="0" name=""/>
        <dsp:cNvSpPr/>
      </dsp:nvSpPr>
      <dsp:spPr>
        <a:xfrm>
          <a:off x="584124" y="2902225"/>
          <a:ext cx="8177738" cy="442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9099" tIns="0" rIns="30909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Comic Sans MS" pitchFamily="66" charset="0"/>
            </a:rPr>
            <a:t>Any relationship of mutual interest, as may be prescribed.</a:t>
          </a:r>
          <a:endParaRPr lang="en-US" sz="1200" b="1" kern="1200" dirty="0">
            <a:latin typeface="Comic Sans MS" pitchFamily="66" charset="0"/>
          </a:endParaRPr>
        </a:p>
      </dsp:txBody>
      <dsp:txXfrm>
        <a:off x="605740" y="2923841"/>
        <a:ext cx="8134506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8E37E-5DB1-4A51-9895-9F99CF1AC540}">
      <dsp:nvSpPr>
        <dsp:cNvPr id="0" name=""/>
        <dsp:cNvSpPr/>
      </dsp:nvSpPr>
      <dsp:spPr>
        <a:xfrm>
          <a:off x="1774242" y="14309"/>
          <a:ext cx="6400723" cy="4475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Transaction b/w 2 or more Associated Enterprises (A.E)</a:t>
          </a:r>
          <a:endParaRPr lang="en-US" sz="1700" b="1" kern="1200" dirty="0">
            <a:latin typeface="Comic Sans MS" pitchFamily="66" charset="0"/>
          </a:endParaRPr>
        </a:p>
      </dsp:txBody>
      <dsp:txXfrm>
        <a:off x="1796088" y="36155"/>
        <a:ext cx="6357031" cy="403833"/>
      </dsp:txXfrm>
    </dsp:sp>
    <dsp:sp modelId="{18B6FA5F-8FFA-49B9-B6B5-7BAF7CB30DC0}">
      <dsp:nvSpPr>
        <dsp:cNvPr id="0" name=""/>
        <dsp:cNvSpPr/>
      </dsp:nvSpPr>
      <dsp:spPr>
        <a:xfrm>
          <a:off x="1583167" y="510795"/>
          <a:ext cx="6782872" cy="4475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latin typeface="Comic Sans MS" pitchFamily="66" charset="0"/>
            </a:rPr>
            <a:t>At least one must be Non – Resident (NR) </a:t>
          </a:r>
          <a:endParaRPr lang="en-US" sz="1700" b="1" kern="1200" dirty="0">
            <a:latin typeface="Comic Sans MS" pitchFamily="66" charset="0"/>
          </a:endParaRPr>
        </a:p>
      </dsp:txBody>
      <dsp:txXfrm>
        <a:off x="1605013" y="532641"/>
        <a:ext cx="6739180" cy="4038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7BEC9-A4D8-43CC-87E7-3E7EB9A325A3}">
      <dsp:nvSpPr>
        <dsp:cNvPr id="0" name=""/>
        <dsp:cNvSpPr/>
      </dsp:nvSpPr>
      <dsp:spPr>
        <a:xfrm>
          <a:off x="1077" y="0"/>
          <a:ext cx="1907306" cy="24661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Comparable Uncontrolled price (CUP) Method</a:t>
          </a:r>
          <a:endParaRPr lang="en-US" sz="2000" b="1" kern="1200" dirty="0"/>
        </a:p>
      </dsp:txBody>
      <dsp:txXfrm>
        <a:off x="56940" y="55863"/>
        <a:ext cx="1795580" cy="2354383"/>
      </dsp:txXfrm>
    </dsp:sp>
    <dsp:sp modelId="{58045D83-6B39-469F-B6E3-A1C88F98C115}">
      <dsp:nvSpPr>
        <dsp:cNvPr id="0" name=""/>
        <dsp:cNvSpPr/>
      </dsp:nvSpPr>
      <dsp:spPr>
        <a:xfrm>
          <a:off x="2228812" y="0"/>
          <a:ext cx="1907306" cy="24661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Resale Price Method (RPM)</a:t>
          </a:r>
          <a:endParaRPr lang="en-US" sz="2000" b="1" kern="1200" dirty="0"/>
        </a:p>
      </dsp:txBody>
      <dsp:txXfrm>
        <a:off x="2284675" y="55863"/>
        <a:ext cx="1795580" cy="2354383"/>
      </dsp:txXfrm>
    </dsp:sp>
    <dsp:sp modelId="{7F81121D-B641-4819-8E0E-CB3823F2B1D5}">
      <dsp:nvSpPr>
        <dsp:cNvPr id="0" name=""/>
        <dsp:cNvSpPr/>
      </dsp:nvSpPr>
      <dsp:spPr>
        <a:xfrm>
          <a:off x="4456546" y="0"/>
          <a:ext cx="1907306" cy="24661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Cost Plus Method (CPM)</a:t>
          </a:r>
          <a:endParaRPr lang="en-US" sz="2000" b="1" kern="1200" dirty="0"/>
        </a:p>
      </dsp:txBody>
      <dsp:txXfrm>
        <a:off x="4512409" y="55863"/>
        <a:ext cx="1795580" cy="2354383"/>
      </dsp:txXfrm>
    </dsp:sp>
    <dsp:sp modelId="{28EC93AD-FEB8-4347-B1F2-8B704EAE5C9C}">
      <dsp:nvSpPr>
        <dsp:cNvPr id="0" name=""/>
        <dsp:cNvSpPr/>
      </dsp:nvSpPr>
      <dsp:spPr>
        <a:xfrm>
          <a:off x="6684280" y="0"/>
          <a:ext cx="1907306" cy="24661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Profit Split Method (PSM)</a:t>
          </a:r>
          <a:endParaRPr lang="en-US" sz="2000" b="1" kern="1200" dirty="0"/>
        </a:p>
      </dsp:txBody>
      <dsp:txXfrm>
        <a:off x="6740143" y="55863"/>
        <a:ext cx="1795580" cy="2354383"/>
      </dsp:txXfrm>
    </dsp:sp>
    <dsp:sp modelId="{334CF6BB-9C11-4D3D-95FE-3A8C7C807524}">
      <dsp:nvSpPr>
        <dsp:cNvPr id="0" name=""/>
        <dsp:cNvSpPr/>
      </dsp:nvSpPr>
      <dsp:spPr>
        <a:xfrm>
          <a:off x="8912015" y="0"/>
          <a:ext cx="1907306" cy="246610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Transactional Net Margin Method (TNMM)</a:t>
          </a:r>
          <a:endParaRPr lang="en-US" sz="2000" b="1" kern="1200" dirty="0"/>
        </a:p>
      </dsp:txBody>
      <dsp:txXfrm>
        <a:off x="8967878" y="55863"/>
        <a:ext cx="1795580" cy="23543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17878-8DFF-4293-A4B4-33370BC32F05}">
      <dsp:nvSpPr>
        <dsp:cNvPr id="0" name=""/>
        <dsp:cNvSpPr/>
      </dsp:nvSpPr>
      <dsp:spPr>
        <a:xfrm rot="5400000">
          <a:off x="-146872" y="147431"/>
          <a:ext cx="979146" cy="68540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itchFamily="66" charset="0"/>
            </a:rPr>
            <a:t>Step 1</a:t>
          </a:r>
          <a:endParaRPr lang="en-US" sz="1600" kern="1200" dirty="0">
            <a:latin typeface="Comic Sans MS" pitchFamily="66" charset="0"/>
          </a:endParaRPr>
        </a:p>
      </dsp:txBody>
      <dsp:txXfrm rot="-5400000">
        <a:off x="0" y="343260"/>
        <a:ext cx="685402" cy="293744"/>
      </dsp:txXfrm>
    </dsp:sp>
    <dsp:sp modelId="{CE6F57FD-DD79-4EAF-82EF-74E446BF924E}">
      <dsp:nvSpPr>
        <dsp:cNvPr id="0" name=""/>
        <dsp:cNvSpPr/>
      </dsp:nvSpPr>
      <dsp:spPr>
        <a:xfrm rot="5400000">
          <a:off x="5640532" y="-4954570"/>
          <a:ext cx="636445" cy="10546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omic Sans MS" pitchFamily="66" charset="0"/>
            </a:rPr>
            <a:t>Arrange the values in Ascending Order.</a:t>
          </a:r>
          <a:endParaRPr lang="en-US" sz="2000" kern="1200" dirty="0">
            <a:latin typeface="Comic Sans MS" pitchFamily="66" charset="0"/>
          </a:endParaRPr>
        </a:p>
      </dsp:txBody>
      <dsp:txXfrm rot="-5400000">
        <a:off x="685403" y="31628"/>
        <a:ext cx="10515636" cy="574307"/>
      </dsp:txXfrm>
    </dsp:sp>
    <dsp:sp modelId="{17B63A9D-AAD0-4A97-A383-81667A6B9DD7}">
      <dsp:nvSpPr>
        <dsp:cNvPr id="0" name=""/>
        <dsp:cNvSpPr/>
      </dsp:nvSpPr>
      <dsp:spPr>
        <a:xfrm rot="5400000">
          <a:off x="-146872" y="975133"/>
          <a:ext cx="979146" cy="685402"/>
        </a:xfrm>
        <a:prstGeom prst="chevron">
          <a:avLst/>
        </a:prstGeom>
        <a:solidFill>
          <a:schemeClr val="accent2">
            <a:hueOff val="2365363"/>
            <a:satOff val="878"/>
            <a:lumOff val="-2549"/>
            <a:alphaOff val="0"/>
          </a:schemeClr>
        </a:solidFill>
        <a:ln w="48000" cap="flat" cmpd="thickThin" algn="ctr">
          <a:solidFill>
            <a:schemeClr val="accent2">
              <a:hueOff val="2365363"/>
              <a:satOff val="878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itchFamily="66" charset="0"/>
            </a:rPr>
            <a:t>Step 2</a:t>
          </a:r>
          <a:endParaRPr lang="en-US" sz="1600" kern="1200" dirty="0">
            <a:latin typeface="Comic Sans MS" pitchFamily="66" charset="0"/>
          </a:endParaRPr>
        </a:p>
      </dsp:txBody>
      <dsp:txXfrm rot="-5400000">
        <a:off x="0" y="1170962"/>
        <a:ext cx="685402" cy="293744"/>
      </dsp:txXfrm>
    </dsp:sp>
    <dsp:sp modelId="{9F0BDE5E-986E-4A82-8766-EB97E0F054AB}">
      <dsp:nvSpPr>
        <dsp:cNvPr id="0" name=""/>
        <dsp:cNvSpPr/>
      </dsp:nvSpPr>
      <dsp:spPr>
        <a:xfrm rot="5400000">
          <a:off x="5640532" y="-4126868"/>
          <a:ext cx="636445" cy="10546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2365363"/>
              <a:satOff val="878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omic Sans MS" pitchFamily="66" charset="0"/>
            </a:rPr>
            <a:t>Arrive at a range starting from </a:t>
          </a:r>
          <a:r>
            <a:rPr lang="en-US" sz="2000" b="1" kern="1200" dirty="0" smtClean="0">
              <a:latin typeface="Comic Sans MS" pitchFamily="66" charset="0"/>
            </a:rPr>
            <a:t>“35</a:t>
          </a:r>
          <a:r>
            <a:rPr lang="en-US" sz="2000" b="1" kern="1200" baseline="30000" dirty="0" smtClean="0">
              <a:latin typeface="Comic Sans MS" pitchFamily="66" charset="0"/>
            </a:rPr>
            <a:t>th</a:t>
          </a:r>
          <a:r>
            <a:rPr lang="en-US" sz="2000" b="1" kern="1200" dirty="0" smtClean="0">
              <a:latin typeface="Comic Sans MS" pitchFamily="66" charset="0"/>
            </a:rPr>
            <a:t> Percentile”</a:t>
          </a:r>
          <a:r>
            <a:rPr lang="en-US" sz="2000" kern="1200" dirty="0" smtClean="0">
              <a:latin typeface="Comic Sans MS" pitchFamily="66" charset="0"/>
            </a:rPr>
            <a:t> &amp; ending at </a:t>
          </a:r>
          <a:r>
            <a:rPr lang="en-US" sz="2000" b="1" kern="1200" dirty="0" smtClean="0">
              <a:latin typeface="Comic Sans MS" pitchFamily="66" charset="0"/>
            </a:rPr>
            <a:t>“65</a:t>
          </a:r>
          <a:r>
            <a:rPr lang="en-US" sz="2000" b="1" kern="1200" baseline="30000" dirty="0" smtClean="0">
              <a:latin typeface="Comic Sans MS" pitchFamily="66" charset="0"/>
            </a:rPr>
            <a:t>th</a:t>
          </a:r>
          <a:r>
            <a:rPr lang="en-US" sz="2000" b="1" kern="1200" dirty="0" smtClean="0">
              <a:latin typeface="Comic Sans MS" pitchFamily="66" charset="0"/>
            </a:rPr>
            <a:t> Percentile”.</a:t>
          </a:r>
          <a:endParaRPr lang="en-US" sz="2000" b="1" kern="1200" dirty="0">
            <a:latin typeface="Comic Sans MS" pitchFamily="66" charset="0"/>
          </a:endParaRPr>
        </a:p>
      </dsp:txBody>
      <dsp:txXfrm rot="-5400000">
        <a:off x="685403" y="859330"/>
        <a:ext cx="10515636" cy="574307"/>
      </dsp:txXfrm>
    </dsp:sp>
    <dsp:sp modelId="{D6C3DC91-059C-4641-8314-98260FE2B564}">
      <dsp:nvSpPr>
        <dsp:cNvPr id="0" name=""/>
        <dsp:cNvSpPr/>
      </dsp:nvSpPr>
      <dsp:spPr>
        <a:xfrm rot="5400000">
          <a:off x="-146872" y="1802835"/>
          <a:ext cx="979146" cy="685402"/>
        </a:xfrm>
        <a:prstGeom prst="chevron">
          <a:avLst/>
        </a:prstGeom>
        <a:solidFill>
          <a:schemeClr val="accent2">
            <a:hueOff val="4730725"/>
            <a:satOff val="1755"/>
            <a:lumOff val="-5098"/>
            <a:alphaOff val="0"/>
          </a:schemeClr>
        </a:solidFill>
        <a:ln w="48000" cap="flat" cmpd="thickThin" algn="ctr">
          <a:solidFill>
            <a:schemeClr val="accent2">
              <a:hueOff val="4730725"/>
              <a:satOff val="1755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itchFamily="66" charset="0"/>
            </a:rPr>
            <a:t>Step 3</a:t>
          </a:r>
          <a:endParaRPr lang="en-US" sz="1600" kern="1200" dirty="0">
            <a:latin typeface="Comic Sans MS" pitchFamily="66" charset="0"/>
          </a:endParaRPr>
        </a:p>
      </dsp:txBody>
      <dsp:txXfrm rot="-5400000">
        <a:off x="0" y="1998664"/>
        <a:ext cx="685402" cy="293744"/>
      </dsp:txXfrm>
    </dsp:sp>
    <dsp:sp modelId="{ADE87198-6DC9-49E7-87A4-72DC2FCD849D}">
      <dsp:nvSpPr>
        <dsp:cNvPr id="0" name=""/>
        <dsp:cNvSpPr/>
      </dsp:nvSpPr>
      <dsp:spPr>
        <a:xfrm rot="5400000">
          <a:off x="5640532" y="-3299166"/>
          <a:ext cx="636445" cy="10546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4730725"/>
              <a:satOff val="1755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omic Sans MS" pitchFamily="66" charset="0"/>
            </a:rPr>
            <a:t>If </a:t>
          </a:r>
          <a:r>
            <a:rPr lang="en-US" sz="2000" b="1" kern="1200" dirty="0" smtClean="0">
              <a:latin typeface="Comic Sans MS" pitchFamily="66" charset="0"/>
            </a:rPr>
            <a:t>Actual price</a:t>
          </a:r>
          <a:r>
            <a:rPr lang="en-US" sz="2000" kern="1200" dirty="0" smtClean="0">
              <a:latin typeface="Comic Sans MS" pitchFamily="66" charset="0"/>
            </a:rPr>
            <a:t> falls between range then it deemed to be </a:t>
          </a:r>
          <a:r>
            <a:rPr lang="en-US" sz="2000" b="1" kern="1200" dirty="0" smtClean="0">
              <a:latin typeface="Comic Sans MS" pitchFamily="66" charset="0"/>
            </a:rPr>
            <a:t>ALP.</a:t>
          </a:r>
          <a:endParaRPr lang="en-US" sz="2000" b="1" kern="1200" dirty="0">
            <a:latin typeface="Comic Sans MS" pitchFamily="66" charset="0"/>
          </a:endParaRPr>
        </a:p>
      </dsp:txBody>
      <dsp:txXfrm rot="-5400000">
        <a:off x="685403" y="1687032"/>
        <a:ext cx="10515636" cy="574307"/>
      </dsp:txXfrm>
    </dsp:sp>
    <dsp:sp modelId="{21228ECD-2E70-41C4-8A5E-1E2735DD944D}">
      <dsp:nvSpPr>
        <dsp:cNvPr id="0" name=""/>
        <dsp:cNvSpPr/>
      </dsp:nvSpPr>
      <dsp:spPr>
        <a:xfrm rot="5400000">
          <a:off x="-146872" y="2630537"/>
          <a:ext cx="979146" cy="685402"/>
        </a:xfrm>
        <a:prstGeom prst="chevron">
          <a:avLst/>
        </a:prstGeom>
        <a:solidFill>
          <a:schemeClr val="accent2">
            <a:hueOff val="7096088"/>
            <a:satOff val="2633"/>
            <a:lumOff val="-7647"/>
            <a:alphaOff val="0"/>
          </a:schemeClr>
        </a:solidFill>
        <a:ln w="48000" cap="flat" cmpd="thickThin" algn="ctr">
          <a:solidFill>
            <a:schemeClr val="accent2">
              <a:hueOff val="7096088"/>
              <a:satOff val="2633"/>
              <a:lumOff val="-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omic Sans MS" pitchFamily="66" charset="0"/>
            </a:rPr>
            <a:t>Step 4</a:t>
          </a:r>
          <a:endParaRPr lang="en-US" sz="1600" kern="1200" dirty="0">
            <a:latin typeface="Comic Sans MS" pitchFamily="66" charset="0"/>
          </a:endParaRPr>
        </a:p>
      </dsp:txBody>
      <dsp:txXfrm rot="-5400000">
        <a:off x="0" y="2826366"/>
        <a:ext cx="685402" cy="293744"/>
      </dsp:txXfrm>
    </dsp:sp>
    <dsp:sp modelId="{C63452A4-CC77-49BE-B70B-E5307E1AE9A8}">
      <dsp:nvSpPr>
        <dsp:cNvPr id="0" name=""/>
        <dsp:cNvSpPr/>
      </dsp:nvSpPr>
      <dsp:spPr>
        <a:xfrm rot="5400000">
          <a:off x="5640532" y="-2471464"/>
          <a:ext cx="636445" cy="10546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2">
              <a:hueOff val="7096088"/>
              <a:satOff val="2633"/>
              <a:lumOff val="-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omic Sans MS" pitchFamily="66" charset="0"/>
            </a:rPr>
            <a:t>If Actual price doesn’t fall between range then </a:t>
          </a:r>
          <a:r>
            <a:rPr lang="en-US" sz="2000" b="1" kern="1200" dirty="0" smtClean="0">
              <a:latin typeface="Comic Sans MS" pitchFamily="66" charset="0"/>
            </a:rPr>
            <a:t>Median</a:t>
          </a:r>
          <a:r>
            <a:rPr lang="en-US" sz="2000" kern="1200" dirty="0" smtClean="0">
              <a:latin typeface="Comic Sans MS" pitchFamily="66" charset="0"/>
            </a:rPr>
            <a:t> (i.e. 50%) deemed to be </a:t>
          </a:r>
          <a:r>
            <a:rPr lang="en-US" sz="2000" b="1" kern="1200" dirty="0" smtClean="0">
              <a:latin typeface="Comic Sans MS" pitchFamily="66" charset="0"/>
            </a:rPr>
            <a:t>ALP.</a:t>
          </a:r>
          <a:endParaRPr lang="en-US" sz="2000" b="1" kern="1200" dirty="0">
            <a:latin typeface="Comic Sans MS" pitchFamily="66" charset="0"/>
          </a:endParaRPr>
        </a:p>
      </dsp:txBody>
      <dsp:txXfrm rot="-5400000">
        <a:off x="685403" y="2514734"/>
        <a:ext cx="10515636" cy="57430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46763-6ACE-455A-91C1-AAE2ECF691B9}">
      <dsp:nvSpPr>
        <dsp:cNvPr id="0" name=""/>
        <dsp:cNvSpPr/>
      </dsp:nvSpPr>
      <dsp:spPr>
        <a:xfrm>
          <a:off x="-3841165" y="-589906"/>
          <a:ext cx="4578104" cy="4578104"/>
        </a:xfrm>
        <a:prstGeom prst="blockArc">
          <a:avLst>
            <a:gd name="adj1" fmla="val 18900000"/>
            <a:gd name="adj2" fmla="val 2700000"/>
            <a:gd name="adj3" fmla="val 472"/>
          </a:avLst>
        </a:pr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9148A-B92C-4230-96B0-C8AD3A08F3CF}">
      <dsp:nvSpPr>
        <dsp:cNvPr id="0" name=""/>
        <dsp:cNvSpPr/>
      </dsp:nvSpPr>
      <dsp:spPr>
        <a:xfrm>
          <a:off x="386231" y="261260"/>
          <a:ext cx="8428010" cy="5227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9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Assesse fails to compute ALP as per Most appropriate Method (92C(1)).</a:t>
          </a:r>
          <a:endParaRPr lang="en-US" sz="1800" b="1" kern="1200" dirty="0"/>
        </a:p>
      </dsp:txBody>
      <dsp:txXfrm>
        <a:off x="386231" y="261260"/>
        <a:ext cx="8428010" cy="522793"/>
      </dsp:txXfrm>
    </dsp:sp>
    <dsp:sp modelId="{3646702E-FF70-4D64-B510-07F7F1866947}">
      <dsp:nvSpPr>
        <dsp:cNvPr id="0" name=""/>
        <dsp:cNvSpPr/>
      </dsp:nvSpPr>
      <dsp:spPr>
        <a:xfrm>
          <a:off x="59485" y="195911"/>
          <a:ext cx="653491" cy="6534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C3C2A86-4168-40E4-90D3-7D87FE7E1095}">
      <dsp:nvSpPr>
        <dsp:cNvPr id="0" name=""/>
        <dsp:cNvSpPr/>
      </dsp:nvSpPr>
      <dsp:spPr>
        <a:xfrm>
          <a:off x="685960" y="1045586"/>
          <a:ext cx="8128281" cy="5227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9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Data used for computing ALP is not reliable or incorrect.</a:t>
          </a:r>
          <a:endParaRPr lang="en-US" sz="1800" b="1" kern="1200" dirty="0"/>
        </a:p>
      </dsp:txBody>
      <dsp:txXfrm>
        <a:off x="685960" y="1045586"/>
        <a:ext cx="8128281" cy="522793"/>
      </dsp:txXfrm>
    </dsp:sp>
    <dsp:sp modelId="{99EC9B70-DEEE-49D5-B3A6-EF660D247B9F}">
      <dsp:nvSpPr>
        <dsp:cNvPr id="0" name=""/>
        <dsp:cNvSpPr/>
      </dsp:nvSpPr>
      <dsp:spPr>
        <a:xfrm>
          <a:off x="359214" y="980237"/>
          <a:ext cx="653491" cy="6534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E8C03AA-A66F-40B0-87E7-533925630726}">
      <dsp:nvSpPr>
        <dsp:cNvPr id="0" name=""/>
        <dsp:cNvSpPr/>
      </dsp:nvSpPr>
      <dsp:spPr>
        <a:xfrm>
          <a:off x="685960" y="1829912"/>
          <a:ext cx="8128281" cy="5227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9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Documents are not maintained by Assesse as per Sec 92D.</a:t>
          </a:r>
          <a:endParaRPr lang="en-US" sz="1800" b="1" kern="1200" dirty="0"/>
        </a:p>
      </dsp:txBody>
      <dsp:txXfrm>
        <a:off x="685960" y="1829912"/>
        <a:ext cx="8128281" cy="522793"/>
      </dsp:txXfrm>
    </dsp:sp>
    <dsp:sp modelId="{6F3D2F17-532A-489A-B501-46C9AFAABB89}">
      <dsp:nvSpPr>
        <dsp:cNvPr id="0" name=""/>
        <dsp:cNvSpPr/>
      </dsp:nvSpPr>
      <dsp:spPr>
        <a:xfrm>
          <a:off x="359214" y="1764563"/>
          <a:ext cx="653491" cy="6534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789C3BD-E40D-4502-828C-D72036032D11}">
      <dsp:nvSpPr>
        <dsp:cNvPr id="0" name=""/>
        <dsp:cNvSpPr/>
      </dsp:nvSpPr>
      <dsp:spPr>
        <a:xfrm>
          <a:off x="386231" y="2614238"/>
          <a:ext cx="8428010" cy="5227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96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omic Sans MS" pitchFamily="66" charset="0"/>
            </a:rPr>
            <a:t>Assesse fails to furnish info &amp; docs required u/s 92D.</a:t>
          </a:r>
          <a:endParaRPr lang="en-US" sz="1800" b="1" kern="1200" dirty="0">
            <a:latin typeface="Comic Sans MS" pitchFamily="66" charset="0"/>
          </a:endParaRPr>
        </a:p>
      </dsp:txBody>
      <dsp:txXfrm>
        <a:off x="386231" y="2614238"/>
        <a:ext cx="8428010" cy="522793"/>
      </dsp:txXfrm>
    </dsp:sp>
    <dsp:sp modelId="{586C75E7-CAFE-4E9F-9F15-56652B135386}">
      <dsp:nvSpPr>
        <dsp:cNvPr id="0" name=""/>
        <dsp:cNvSpPr/>
      </dsp:nvSpPr>
      <dsp:spPr>
        <a:xfrm>
          <a:off x="59485" y="2548888"/>
          <a:ext cx="653491" cy="6534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11/08/2020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11/08/2020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cs typeface="Arial" pitchFamily="34" charset="0"/>
              </a:rPr>
              <a:t>NOTE: </a:t>
            </a:r>
            <a:r>
              <a:rPr lang="en-US" sz="1200" dirty="0">
                <a:cs typeface="Arial" pitchFamily="34" charset="0"/>
              </a:rPr>
              <a:t>Want a different image on this slide? Select the picture and delete it. Now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24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8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6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11/08/2020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>
                <a:latin typeface="Comic Sans MS" panose="030F0702030302020204" pitchFamily="66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Picture Placeholder 2" title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11/08/2020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11/08/2020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11/08/2020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11/08/2020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>
                <a:latin typeface="Comic Sans MS" panose="030F0702030302020204" pitchFamily="66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11" name="Picture Placeholder 10" title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dirty="0"/>
              <a:t>Click to edit Master subtitle style</a:t>
            </a:r>
          </a:p>
        </p:txBody>
      </p:sp>
      <p:pic>
        <p:nvPicPr>
          <p:cNvPr id="10" name="Picture 9" title="Ribbon tab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11/08/2020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 title="Ribbon tab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11/08/2020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latin typeface="Comic Sans MS" panose="030F0702030302020204" pitchFamily="66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11/08/2020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11/08/2020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11/08/2020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>
                <a:latin typeface="Comic Sans MS" panose="030F0702030302020204" pitchFamily="66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>
                <a:latin typeface="Comic Sans MS" panose="030F0702030302020204" pitchFamily="66" charset="0"/>
              </a:defRPr>
            </a:lvl1pPr>
            <a:lvl2pPr>
              <a:defRPr sz="1600">
                <a:latin typeface="Comic Sans MS" panose="030F0702030302020204" pitchFamily="66" charset="0"/>
              </a:defRPr>
            </a:lvl2pPr>
            <a:lvl3pPr>
              <a:defRPr sz="1600">
                <a:latin typeface="Comic Sans MS" panose="030F0702030302020204" pitchFamily="66" charset="0"/>
              </a:defRPr>
            </a:lvl3pPr>
            <a:lvl4pPr>
              <a:defRPr sz="1400">
                <a:latin typeface="Comic Sans MS" panose="030F0702030302020204" pitchFamily="66" charset="0"/>
              </a:defRPr>
            </a:lvl4pPr>
            <a:lvl5pPr>
              <a:defRPr sz="1400">
                <a:latin typeface="Comic Sans MS" panose="030F0702030302020204" pitchFamily="66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>
                <a:latin typeface="Comic Sans MS" panose="030F0702030302020204" pitchFamily="66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t>11/08/2020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  <a:p>
            <a:pPr lvl="5"/>
            <a:r>
              <a:t>Sixth level</a:t>
            </a:r>
          </a:p>
          <a:p>
            <a:pPr lvl="6"/>
            <a:r>
              <a:t>Seventh level</a:t>
            </a:r>
          </a:p>
          <a:p>
            <a:pPr lvl="7"/>
            <a:r>
              <a:t>Eighth level</a:t>
            </a:r>
          </a:p>
          <a:p>
            <a:pPr lvl="8"/>
            <a:r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11/08/2020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8548" y="2305949"/>
            <a:ext cx="6842515" cy="2219691"/>
          </a:xfrm>
        </p:spPr>
        <p:txBody>
          <a:bodyPr anchor="ctr">
            <a:normAutofit/>
          </a:bodyPr>
          <a:lstStyle/>
          <a:p>
            <a:r>
              <a:rPr lang="en-US" sz="4800" b="1" u="sng" dirty="0" smtClean="0"/>
              <a:t>TRANSFER</a:t>
            </a:r>
            <a:r>
              <a:rPr lang="en-US" sz="4800" b="1" dirty="0" smtClean="0"/>
              <a:t> </a:t>
            </a:r>
            <a:r>
              <a:rPr lang="en-US" sz="4800" b="1" u="sng" dirty="0" smtClean="0"/>
              <a:t>PRICING</a:t>
            </a:r>
            <a:endParaRPr lang="en-US" sz="4800" b="1" u="sng" dirty="0"/>
          </a:p>
        </p:txBody>
      </p:sp>
      <p:pic>
        <p:nvPicPr>
          <p:cNvPr id="4" name="Picture Placeholder 3" title="Open book on table, blurred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62005" y="4830441"/>
            <a:ext cx="6340186" cy="955565"/>
          </a:xfrm>
        </p:spPr>
        <p:txBody>
          <a:bodyPr/>
          <a:lstStyle/>
          <a:p>
            <a:r>
              <a:rPr lang="en-US" dirty="0" smtClean="0"/>
              <a:t>Prepared by </a:t>
            </a:r>
            <a:r>
              <a:rPr lang="en-US" sz="2400" b="1" u="sng" dirty="0" smtClean="0">
                <a:solidFill>
                  <a:srgbClr val="FF0000"/>
                </a:solidFill>
              </a:rPr>
              <a:t>PAMS PROFESSIONAL GROUP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latin typeface="Comic Sans MS" panose="030F0702030302020204" pitchFamily="66" charset="0"/>
              </a:rPr>
              <a:t>Cost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Plus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METHOD</a:t>
            </a:r>
            <a:r>
              <a:rPr lang="en-US" sz="4800" b="1" dirty="0" smtClean="0">
                <a:latin typeface="Comic Sans MS" panose="030F0702030302020204" pitchFamily="66" charset="0"/>
              </a:rPr>
              <a:t> 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Products manufactured </a:t>
            </a:r>
            <a:r>
              <a:rPr lang="en-US" sz="1800" dirty="0">
                <a:latin typeface="Comic Sans MS" panose="030F0702030302020204" pitchFamily="66" charset="0"/>
              </a:rPr>
              <a:t>/ services rendered in a controlled transaction by comparing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the gross profit </a:t>
            </a:r>
            <a:r>
              <a:rPr lang="en-US" dirty="0">
                <a:latin typeface="Comic Sans MS" panose="030F0702030302020204" pitchFamily="66" charset="0"/>
              </a:rPr>
              <a:t>margin applied to the direct and indirect costs incurred for production or </a:t>
            </a:r>
            <a:r>
              <a:rPr lang="en-US" dirty="0" smtClean="0">
                <a:latin typeface="Comic Sans MS" panose="030F0702030302020204" pitchFamily="66" charset="0"/>
              </a:rPr>
              <a:t>for rendering </a:t>
            </a:r>
            <a:r>
              <a:rPr lang="en-US" dirty="0">
                <a:latin typeface="Comic Sans MS" panose="030F0702030302020204" pitchFamily="66" charset="0"/>
              </a:rPr>
              <a:t>services by the tested party against 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the </a:t>
            </a:r>
            <a:r>
              <a:rPr lang="en-US" dirty="0">
                <a:latin typeface="Comic Sans MS" panose="030F0702030302020204" pitchFamily="66" charset="0"/>
              </a:rPr>
              <a:t>margin earned by the party or by </a:t>
            </a:r>
            <a:r>
              <a:rPr lang="en-US" dirty="0" smtClean="0">
                <a:latin typeface="Comic Sans MS" panose="030F0702030302020204" pitchFamily="66" charset="0"/>
              </a:rPr>
              <a:t>an independent </a:t>
            </a:r>
            <a:r>
              <a:rPr lang="en-US" dirty="0">
                <a:latin typeface="Comic Sans MS" panose="030F0702030302020204" pitchFamily="66" charset="0"/>
              </a:rPr>
              <a:t>party under uncontrolled similar conditions.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765784"/>
              </p:ext>
            </p:extLst>
          </p:nvPr>
        </p:nvGraphicFramePr>
        <p:xfrm>
          <a:off x="1622560" y="2849582"/>
          <a:ext cx="8613254" cy="2494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(XX)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Cost + Indirect Cost</a:t>
                      </a:r>
                      <a:r>
                        <a:rPr lang="en-US" baseline="0" dirty="0" smtClean="0"/>
                        <a:t> of Production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(-)</a:t>
                      </a:r>
                      <a:r>
                        <a:rPr lang="en-US" baseline="0" dirty="0" smtClean="0"/>
                        <a:t> Normal G.P. margin in similar transaction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(+)/(-)</a:t>
                      </a:r>
                      <a:r>
                        <a:rPr lang="en-US" baseline="0" dirty="0" smtClean="0"/>
                        <a:t> Adj. for difference between international transaction &amp; comparable uncontrolled transaction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(XX)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8299" y="5597455"/>
            <a:ext cx="100038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Applicability : When goods manufactured by 1 A.E sold A.E to other.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48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latin typeface="Comic Sans MS" panose="030F0702030302020204" pitchFamily="66" charset="0"/>
              </a:rPr>
              <a:t>Profit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Split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METHOD</a:t>
            </a:r>
            <a:r>
              <a:rPr lang="en-US" sz="4800" b="1" dirty="0" smtClean="0">
                <a:latin typeface="Comic Sans MS" panose="030F0702030302020204" pitchFamily="66" charset="0"/>
              </a:rPr>
              <a:t> 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38641" y="1336956"/>
            <a:ext cx="9982200" cy="4572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It is  </a:t>
            </a:r>
            <a:r>
              <a:rPr lang="en-US" dirty="0">
                <a:latin typeface="Comic Sans MS" panose="030F0702030302020204" pitchFamily="66" charset="0"/>
              </a:rPr>
              <a:t>applicable in international transactions </a:t>
            </a:r>
            <a:r>
              <a:rPr lang="en-US" dirty="0" smtClean="0">
                <a:latin typeface="Comic Sans MS" panose="030F0702030302020204" pitchFamily="66" charset="0"/>
              </a:rPr>
              <a:t>involving transfer </a:t>
            </a:r>
            <a:r>
              <a:rPr lang="en-US" dirty="0">
                <a:latin typeface="Comic Sans MS" panose="030F0702030302020204" pitchFamily="66" charset="0"/>
              </a:rPr>
              <a:t>of unique intangibles or in multiple international transactions, which are </a:t>
            </a:r>
            <a:r>
              <a:rPr lang="en-US" dirty="0" smtClean="0">
                <a:latin typeface="Comic Sans MS" panose="030F0702030302020204" pitchFamily="66" charset="0"/>
              </a:rPr>
              <a:t>so interrelated </a:t>
            </a:r>
            <a:r>
              <a:rPr lang="en-US" dirty="0">
                <a:latin typeface="Comic Sans MS" panose="030F0702030302020204" pitchFamily="66" charset="0"/>
              </a:rPr>
              <a:t>that they cannot be evaluated separately for determining the arm’s </a:t>
            </a:r>
            <a:r>
              <a:rPr lang="en-US" dirty="0" smtClean="0">
                <a:latin typeface="Comic Sans MS" panose="030F0702030302020204" pitchFamily="66" charset="0"/>
              </a:rPr>
              <a:t>length price </a:t>
            </a:r>
            <a:r>
              <a:rPr lang="en-US" dirty="0">
                <a:latin typeface="Comic Sans MS" panose="030F0702030302020204" pitchFamily="66" charset="0"/>
              </a:rPr>
              <a:t>of any one transaction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latin typeface="Comic Sans MS" panose="030F0702030302020204" pitchFamily="66" charset="0"/>
              </a:rPr>
              <a:t>First find Total Profit earned in Joint Venture with it’s A.E. and divide in the ratio of manpower employed, functions performed, risk taken etc.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23259"/>
              </p:ext>
            </p:extLst>
          </p:nvPr>
        </p:nvGraphicFramePr>
        <p:xfrm>
          <a:off x="1622560" y="3533638"/>
          <a:ext cx="8613254" cy="1483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(XX)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Incurred by Assesse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(+)</a:t>
                      </a:r>
                      <a:r>
                        <a:rPr lang="en-US" baseline="0" dirty="0" smtClean="0"/>
                        <a:t> Share of Profit of such enterprise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8299" y="5472760"/>
            <a:ext cx="100038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Applicability : Where assesse executes an order in joint venture with it’s A.E.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760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TNMM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METHOD</a:t>
            </a:r>
            <a:r>
              <a:rPr lang="en-US" sz="4800" b="1" dirty="0" smtClean="0">
                <a:latin typeface="Comic Sans MS" panose="030F0702030302020204" pitchFamily="66" charset="0"/>
              </a:rPr>
              <a:t> 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Net profit earned by other players in the same industry under the same or similar consideration taken into account for computing ALP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TNMM </a:t>
            </a:r>
            <a:r>
              <a:rPr lang="en-US" dirty="0">
                <a:latin typeface="Comic Sans MS" panose="030F0702030302020204" pitchFamily="66" charset="0"/>
              </a:rPr>
              <a:t>examines the net profit margin relative to </a:t>
            </a:r>
            <a:r>
              <a:rPr lang="en-US" dirty="0" smtClean="0">
                <a:latin typeface="Comic Sans MS" panose="030F0702030302020204" pitchFamily="66" charset="0"/>
              </a:rPr>
              <a:t>an appropriate </a:t>
            </a:r>
            <a:r>
              <a:rPr lang="en-US" dirty="0">
                <a:latin typeface="Comic Sans MS" panose="030F0702030302020204" pitchFamily="66" charset="0"/>
              </a:rPr>
              <a:t>base realized on the transaction.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Under </a:t>
            </a:r>
            <a:r>
              <a:rPr lang="en-US" dirty="0">
                <a:latin typeface="Comic Sans MS" panose="030F0702030302020204" pitchFamily="66" charset="0"/>
              </a:rPr>
              <a:t>TNMM comparable need to </a:t>
            </a:r>
            <a:r>
              <a:rPr lang="en-US" dirty="0" smtClean="0">
                <a:latin typeface="Comic Sans MS" panose="030F0702030302020204" pitchFamily="66" charset="0"/>
              </a:rPr>
              <a:t>be broadly </a:t>
            </a:r>
            <a:r>
              <a:rPr lang="en-US" dirty="0">
                <a:latin typeface="Comic Sans MS" panose="030F0702030302020204" pitchFamily="66" charset="0"/>
              </a:rPr>
              <a:t>similar.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Significant </a:t>
            </a:r>
            <a:r>
              <a:rPr lang="en-US" dirty="0">
                <a:latin typeface="Comic Sans MS" panose="030F0702030302020204" pitchFamily="66" charset="0"/>
              </a:rPr>
              <a:t>product diversity and some functional diversity between </a:t>
            </a:r>
            <a:r>
              <a:rPr lang="en-US" dirty="0" smtClean="0">
                <a:latin typeface="Comic Sans MS" panose="030F0702030302020204" pitchFamily="66" charset="0"/>
              </a:rPr>
              <a:t>the controlled </a:t>
            </a:r>
            <a:r>
              <a:rPr lang="en-US" dirty="0">
                <a:latin typeface="Comic Sans MS" panose="030F0702030302020204" pitchFamily="66" charset="0"/>
              </a:rPr>
              <a:t>and uncontrolled parties are acceptable.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In </a:t>
            </a:r>
            <a:r>
              <a:rPr lang="en-US" dirty="0">
                <a:latin typeface="Comic Sans MS" panose="030F0702030302020204" pitchFamily="66" charset="0"/>
              </a:rPr>
              <a:t>such a situation, net margin </a:t>
            </a:r>
            <a:r>
              <a:rPr lang="en-US" dirty="0" smtClean="0">
                <a:latin typeface="Comic Sans MS" panose="030F0702030302020204" pitchFamily="66" charset="0"/>
              </a:rPr>
              <a:t>or operating </a:t>
            </a:r>
            <a:r>
              <a:rPr lang="en-US" dirty="0">
                <a:latin typeface="Comic Sans MS" panose="030F0702030302020204" pitchFamily="66" charset="0"/>
              </a:rPr>
              <a:t>profit is the most reliable and viable indicator of profit level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n-US" b="1" dirty="0" smtClean="0">
                <a:latin typeface="Comic Sans MS" panose="030F0702030302020204" pitchFamily="66" charset="0"/>
              </a:rPr>
              <a:t>Operating Profit = Profit before tax </a:t>
            </a:r>
            <a:r>
              <a:rPr lang="en-US" b="1" dirty="0">
                <a:latin typeface="Comic Sans MS" panose="030F0702030302020204" pitchFamily="66" charset="0"/>
              </a:rPr>
              <a:t>+</a:t>
            </a:r>
            <a:r>
              <a:rPr lang="en-US" b="1" dirty="0" smtClean="0">
                <a:latin typeface="Comic Sans MS" panose="030F0702030302020204" pitchFamily="66" charset="0"/>
              </a:rPr>
              <a:t> Finance Cost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0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TOLERANCE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BAND</a:t>
            </a:r>
            <a:r>
              <a:rPr lang="en-US" sz="4800" b="1" dirty="0" smtClean="0">
                <a:latin typeface="Comic Sans MS" panose="030F0702030302020204" pitchFamily="66" charset="0"/>
              </a:rPr>
              <a:t> 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Sec 92C (2) provides that if difference between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828800" y="2142699"/>
            <a:ext cx="2115403" cy="9553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Actual Transaction Price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828800" y="3468830"/>
            <a:ext cx="2115403" cy="95534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Arm Length Price (ALP)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094328" y="2634016"/>
            <a:ext cx="1378424" cy="1285189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72752" y="2947916"/>
            <a:ext cx="2088108" cy="7096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Up to 3% (1% in case of trading)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765576" y="3098042"/>
            <a:ext cx="1255594" cy="3707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9157648" y="2729552"/>
            <a:ext cx="2074459" cy="1216949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Ignore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55092" y="2429307"/>
            <a:ext cx="1037231" cy="47767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Rs. 150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36728" y="3741786"/>
            <a:ext cx="1269244" cy="47767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Rs. 153.5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5472752" y="3882836"/>
            <a:ext cx="2088108" cy="47767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150 * 3% = Rs 4.5</a:t>
            </a:r>
            <a:endParaRPr lang="en-US" dirty="0"/>
          </a:p>
        </p:txBody>
      </p:sp>
      <p:cxnSp>
        <p:nvCxnSpPr>
          <p:cNvPr id="29" name="Elbow Connector 28"/>
          <p:cNvCxnSpPr>
            <a:stCxn id="6" idx="4"/>
          </p:cNvCxnSpPr>
          <p:nvPr/>
        </p:nvCxnSpPr>
        <p:spPr>
          <a:xfrm rot="16200000" flipH="1">
            <a:off x="6070991" y="1239683"/>
            <a:ext cx="734680" cy="7103659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2"/>
          </p:cNvCxnSpPr>
          <p:nvPr/>
        </p:nvCxnSpPr>
        <p:spPr>
          <a:xfrm>
            <a:off x="9972545" y="3946501"/>
            <a:ext cx="17616" cy="12123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55092" y="5281685"/>
            <a:ext cx="1098644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In this case difference between Actual Price &amp; ALP is up to 3% so actual transaction price i.e. 150 is treated as ALP.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51678" y="1624084"/>
            <a:ext cx="41898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When ALP’s are 5 or less than 5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RANGE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CONCEPT</a:t>
            </a:r>
            <a:r>
              <a:rPr lang="en-US" sz="4800" b="1" dirty="0" smtClean="0">
                <a:latin typeface="Comic Sans MS" panose="030F0702030302020204" pitchFamily="66" charset="0"/>
              </a:rPr>
              <a:t> 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latin typeface="Comic Sans MS" panose="030F0702030302020204" pitchFamily="66" charset="0"/>
              </a:rPr>
              <a:t>Rule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u="sng" dirty="0" smtClean="0">
                <a:latin typeface="Comic Sans MS" panose="030F0702030302020204" pitchFamily="66" charset="0"/>
              </a:rPr>
              <a:t>10CA</a:t>
            </a:r>
            <a:r>
              <a:rPr lang="en-US" dirty="0" smtClean="0">
                <a:latin typeface="Comic Sans MS" panose="030F0702030302020204" pitchFamily="66" charset="0"/>
              </a:rPr>
              <a:t> depicts about the following steps to be followed in order to find a range between our ALP should Lie :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2096720"/>
              </p:ext>
            </p:extLst>
          </p:nvPr>
        </p:nvGraphicFramePr>
        <p:xfrm>
          <a:off x="627801" y="2511185"/>
          <a:ext cx="11232108" cy="346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65075" y="2007064"/>
            <a:ext cx="41898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When ALP’s are 6 or more than 6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1373319"/>
              </p:ext>
            </p:extLst>
          </p:nvPr>
        </p:nvGraphicFramePr>
        <p:xfrm>
          <a:off x="1120818" y="1845864"/>
          <a:ext cx="99806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S.No</a:t>
                      </a:r>
                      <a:r>
                        <a:rPr lang="en-US" dirty="0" smtClean="0"/>
                        <a:t>.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smtClean="0"/>
                        <a:t>1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ALP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158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2"/>
          <p:cNvSpPr txBox="1">
            <a:spLocks/>
          </p:cNvSpPr>
          <p:nvPr/>
        </p:nvSpPr>
        <p:spPr>
          <a:xfrm>
            <a:off x="1120820" y="64824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/>
              <a:t> </a:t>
            </a:r>
            <a:r>
              <a:rPr lang="en-US" sz="4800" b="1" u="sng" dirty="0" smtClean="0"/>
              <a:t>RANGE</a:t>
            </a:r>
            <a:r>
              <a:rPr lang="en-US" sz="4800" b="1" dirty="0" smtClean="0"/>
              <a:t> </a:t>
            </a:r>
            <a:r>
              <a:rPr lang="en-US" sz="4800" b="1" u="sng" dirty="0" smtClean="0"/>
              <a:t>CONCEPT</a:t>
            </a:r>
            <a:r>
              <a:rPr lang="en-US" sz="4800" b="1" dirty="0" smtClean="0"/>
              <a:t> (Example) : </a:t>
            </a:r>
            <a:endParaRPr lang="en-US" sz="4800" b="1" dirty="0"/>
          </a:p>
        </p:txBody>
      </p:sp>
      <p:graphicFrame>
        <p:nvGraphicFramePr>
          <p:cNvPr id="8" name="Content Placeholder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607001"/>
              </p:ext>
            </p:extLst>
          </p:nvPr>
        </p:nvGraphicFramePr>
        <p:xfrm>
          <a:off x="1107166" y="3253879"/>
          <a:ext cx="998068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75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S.No</a:t>
                      </a:r>
                      <a:r>
                        <a:rPr lang="en-US" dirty="0" smtClean="0"/>
                        <a:t>.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smtClean="0"/>
                        <a:t>1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ALP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158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5218" y="2797793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omic Sans MS" pitchFamily="66" charset="0"/>
              </a:rPr>
              <a:t>Step</a:t>
            </a:r>
            <a:r>
              <a:rPr lang="en-US" b="1" dirty="0" smtClean="0">
                <a:latin typeface="Comic Sans MS" pitchFamily="66" charset="0"/>
              </a:rPr>
              <a:t> - 1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613" y="4287674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omic Sans MS" pitchFamily="66" charset="0"/>
              </a:rPr>
              <a:t>Step</a:t>
            </a:r>
            <a:r>
              <a:rPr lang="en-US" b="1" dirty="0" smtClean="0">
                <a:latin typeface="Comic Sans MS" pitchFamily="66" charset="0"/>
              </a:rPr>
              <a:t> - 2</a:t>
            </a:r>
            <a:endParaRPr lang="en-US" b="1" dirty="0">
              <a:latin typeface="Comic Sans MS" pitchFamily="66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50332"/>
              </p:ext>
            </p:extLst>
          </p:nvPr>
        </p:nvGraphicFramePr>
        <p:xfrm>
          <a:off x="1104900" y="4793832"/>
          <a:ext cx="440879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Percentile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Calculation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r>
                        <a:rPr lang="en-US" baseline="30000" dirty="0" smtClean="0"/>
                        <a:t>th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7*(35/100) = 2.45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65</a:t>
                      </a:r>
                      <a:r>
                        <a:rPr lang="en-US" baseline="30000" dirty="0" smtClean="0"/>
                        <a:t>th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7*(65/100) = 4.55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59355" y="5186157"/>
            <a:ext cx="53421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The ALP range begins at 152 (3</a:t>
            </a:r>
            <a:r>
              <a:rPr lang="en-US" b="1" baseline="30000" dirty="0" smtClean="0">
                <a:latin typeface="Comic Sans MS" pitchFamily="66" charset="0"/>
              </a:rPr>
              <a:t>rd</a:t>
            </a:r>
            <a:r>
              <a:rPr lang="en-US" b="1" dirty="0" smtClean="0">
                <a:latin typeface="Comic Sans MS" pitchFamily="66" charset="0"/>
              </a:rPr>
              <a:t> Number) &amp; ends at 158 (5</a:t>
            </a:r>
            <a:r>
              <a:rPr lang="en-US" b="1" baseline="30000" dirty="0" smtClean="0">
                <a:latin typeface="Comic Sans MS" pitchFamily="66" charset="0"/>
              </a:rPr>
              <a:t>th</a:t>
            </a:r>
            <a:r>
              <a:rPr lang="en-US" b="1" dirty="0" smtClean="0">
                <a:latin typeface="Comic Sans MS" pitchFamily="66" charset="0"/>
              </a:rPr>
              <a:t> Number).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921" y="1405718"/>
            <a:ext cx="60596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Actual Transaction Price – Rs 150/-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omic Sans MS" pitchFamily="66" charset="0"/>
              </a:rPr>
              <a:t> </a:t>
            </a:r>
            <a:r>
              <a:rPr lang="en-US" sz="4800" b="1" u="sng" dirty="0">
                <a:latin typeface="Comic Sans MS" pitchFamily="66" charset="0"/>
              </a:rPr>
              <a:t>RANGE</a:t>
            </a: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u="sng" dirty="0">
                <a:latin typeface="Comic Sans MS" pitchFamily="66" charset="0"/>
              </a:rPr>
              <a:t>CONCEPT</a:t>
            </a:r>
            <a:r>
              <a:rPr lang="en-US" sz="4800" b="1" dirty="0">
                <a:latin typeface="Comic Sans MS" pitchFamily="66" charset="0"/>
              </a:rPr>
              <a:t> (Example) :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If actual transaction price is within the range (152-158) then the actual transaction price shall be treated as deemed to be ALP,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But in our example, Actual Transaction price (i.e. 150) doesn’t fall within the range so ALP shall be median of data.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613" y="1478511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omic Sans MS" pitchFamily="66" charset="0"/>
              </a:rPr>
              <a:t>Step</a:t>
            </a:r>
            <a:r>
              <a:rPr lang="en-US" b="1" dirty="0" smtClean="0">
                <a:latin typeface="Comic Sans MS" pitchFamily="66" charset="0"/>
              </a:rPr>
              <a:t> - 3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1613" y="4246730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omic Sans MS" pitchFamily="66" charset="0"/>
              </a:rPr>
              <a:t>Step</a:t>
            </a:r>
            <a:r>
              <a:rPr lang="en-US" b="1" dirty="0" smtClean="0">
                <a:latin typeface="Comic Sans MS" pitchFamily="66" charset="0"/>
              </a:rPr>
              <a:t> - 4</a:t>
            </a:r>
            <a:endParaRPr lang="en-US" b="1" dirty="0">
              <a:latin typeface="Comic Sans MS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419"/>
              </p:ext>
            </p:extLst>
          </p:nvPr>
        </p:nvGraphicFramePr>
        <p:xfrm>
          <a:off x="1159491" y="4875663"/>
          <a:ext cx="44087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Calculation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7*(50/100) = 3.5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59355" y="5145213"/>
            <a:ext cx="534214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The ALP is at 4</a:t>
            </a:r>
            <a:r>
              <a:rPr lang="en-US" b="1" baseline="30000" dirty="0" smtClean="0">
                <a:latin typeface="Comic Sans MS" pitchFamily="66" charset="0"/>
              </a:rPr>
              <a:t>th</a:t>
            </a:r>
            <a:r>
              <a:rPr lang="en-US" b="1" dirty="0" smtClean="0">
                <a:latin typeface="Comic Sans MS" pitchFamily="66" charset="0"/>
              </a:rPr>
              <a:t> number i.e. Rs. 154.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0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ALP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by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A.O</a:t>
            </a:r>
            <a:r>
              <a:rPr lang="en-US" sz="4800" b="1" dirty="0" smtClean="0">
                <a:latin typeface="Comic Sans MS" panose="030F0702030302020204" pitchFamily="66" charset="0"/>
              </a:rPr>
              <a:t>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Under sec 92C (3) A.O shall determine ALP in the following cases :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487578"/>
              </p:ext>
            </p:extLst>
          </p:nvPr>
        </p:nvGraphicFramePr>
        <p:xfrm>
          <a:off x="2318608" y="2483903"/>
          <a:ext cx="8858914" cy="3398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341198" y="2688611"/>
            <a:ext cx="2197289" cy="31389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Opportunity of being heard shall be given to Assesse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If ALP is computed by A.O. under Sec. 92C (3) then :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If income of 1 enterprise is increased by A.O. the income of the other Associated enterprise </a:t>
            </a:r>
            <a:r>
              <a:rPr lang="en-US" sz="1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shall not change [Unaffected]</a:t>
            </a:r>
          </a:p>
          <a:p>
            <a:pPr lvl="1"/>
            <a:endParaRPr lang="en-US" sz="1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If income of 1 enterprise is increased by A.O, then</a:t>
            </a:r>
            <a:r>
              <a:rPr lang="en-US" sz="1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deduction under chapter VI – A &amp; Sec 10AA shall not be allowed </a:t>
            </a:r>
            <a:r>
              <a:rPr lang="en-US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against increased part of its income</a:t>
            </a:r>
          </a:p>
          <a:p>
            <a:pPr marL="457200" lvl="1" indent="0">
              <a:buNone/>
            </a:pPr>
            <a:endParaRPr lang="en-US" sz="1800" b="1" u="sng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ALP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by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A.O</a:t>
            </a:r>
            <a:r>
              <a:rPr lang="en-US" sz="4800" b="1" dirty="0" smtClean="0">
                <a:latin typeface="Comic Sans MS" panose="030F0702030302020204" pitchFamily="66" charset="0"/>
              </a:rPr>
              <a:t> -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Effects</a:t>
            </a:r>
            <a:r>
              <a:rPr lang="en-US" sz="4800" b="1" dirty="0" smtClean="0">
                <a:latin typeface="Comic Sans MS" panose="030F0702030302020204" pitchFamily="66" charset="0"/>
              </a:rPr>
              <a:t>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58088"/>
            <a:ext cx="9980682" cy="10969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MAINTENANCE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OF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INFORMATION</a:t>
            </a:r>
            <a:r>
              <a:rPr lang="en-US" sz="4000" b="1" dirty="0" smtClean="0">
                <a:latin typeface="Comic Sans MS" panose="030F0702030302020204" pitchFamily="66" charset="0"/>
              </a:rPr>
              <a:t> &amp;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DOCUMENTS</a:t>
            </a:r>
            <a:r>
              <a:rPr lang="en-US" sz="4000" b="1" dirty="0" smtClean="0">
                <a:latin typeface="Comic Sans MS" panose="030F0702030302020204" pitchFamily="66" charset="0"/>
              </a:rPr>
              <a:t> : 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Sec 92D of Income tax Act, 1956 :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Assesse required to maintain documents as specified by CBDT.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Documents are required to be maintained only if value of International transaction is </a:t>
            </a:r>
            <a:r>
              <a:rPr lang="en-US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More than 1 Cr.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Documents required to be kept for</a:t>
            </a:r>
            <a:r>
              <a:rPr lang="en-US" b="1" u="sng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8 years</a:t>
            </a:r>
            <a:r>
              <a:rPr lang="en-US" dirty="0" smtClean="0">
                <a:latin typeface="Comic Sans MS" panose="030F0702030302020204" pitchFamily="66" charset="0"/>
              </a:rPr>
              <a:t> from the end of relevant A.Y.</a:t>
            </a:r>
          </a:p>
          <a:p>
            <a:pPr marL="0" indent="0">
              <a:buNone/>
            </a:pPr>
            <a:endParaRPr lang="en-US" b="1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5220" y="3944203"/>
            <a:ext cx="10631604" cy="24838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dirty="0" smtClean="0">
                <a:latin typeface="Comic Sans MS" pitchFamily="66" charset="0"/>
              </a:rPr>
              <a:t>Background </a:t>
            </a:r>
            <a:r>
              <a:rPr lang="en-US" dirty="0">
                <a:latin typeface="Comic Sans MS" pitchFamily="66" charset="0"/>
              </a:rPr>
              <a:t>of the Company and its Associated </a:t>
            </a:r>
            <a:r>
              <a:rPr lang="en-US" dirty="0" smtClean="0">
                <a:latin typeface="Comic Sans MS" pitchFamily="66" charset="0"/>
              </a:rPr>
              <a:t>Enterprises</a:t>
            </a:r>
          </a:p>
          <a:p>
            <a:pPr marL="457200" indent="-457200">
              <a:buAutoNum type="arabicPeriod"/>
            </a:pP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2. Functional </a:t>
            </a:r>
            <a:r>
              <a:rPr lang="en-US" dirty="0">
                <a:latin typeface="Comic Sans MS" pitchFamily="66" charset="0"/>
              </a:rPr>
              <a:t>Analysis to document the Functions, Risks and Assets </a:t>
            </a:r>
            <a:r>
              <a:rPr lang="en-US" dirty="0" smtClean="0">
                <a:latin typeface="Comic Sans MS" pitchFamily="66" charset="0"/>
              </a:rPr>
              <a:t>deployed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3. Industry Overview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4. Comparability/Benchmarking </a:t>
            </a:r>
            <a:r>
              <a:rPr lang="en-US" dirty="0">
                <a:latin typeface="Comic Sans MS" pitchFamily="66" charset="0"/>
              </a:rPr>
              <a:t>analysis to prove the Arm’s Length nature of International Transactions entered into between Associated Enterprises</a:t>
            </a:r>
          </a:p>
        </p:txBody>
      </p:sp>
    </p:spTree>
    <p:extLst>
      <p:ext uri="{BB962C8B-B14F-4D97-AF65-F5344CB8AC3E}">
        <p14:creationId xmlns:p14="http://schemas.microsoft.com/office/powerpoint/2010/main" val="33404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latin typeface="Comic Sans MS" panose="030F0702030302020204" pitchFamily="66" charset="0"/>
              </a:rPr>
              <a:t>INTRODUCTION</a:t>
            </a:r>
            <a:r>
              <a:rPr lang="en-US" sz="4800" b="1" dirty="0" smtClean="0">
                <a:latin typeface="Comic Sans MS" panose="030F0702030302020204" pitchFamily="66" charset="0"/>
              </a:rPr>
              <a:t> 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Transfer pricing is the </a:t>
            </a:r>
            <a:r>
              <a:rPr lang="en-US" b="1" u="sng" dirty="0" smtClean="0">
                <a:latin typeface="Comic Sans MS" panose="030F0702030302020204" pitchFamily="66" charset="0"/>
              </a:rPr>
              <a:t>setting of the price</a:t>
            </a:r>
            <a:r>
              <a:rPr lang="en-US" dirty="0" smtClean="0">
                <a:latin typeface="Comic Sans MS" panose="030F0702030302020204" pitchFamily="66" charset="0"/>
              </a:rPr>
              <a:t> for Goods &amp; services sold between the </a:t>
            </a:r>
            <a:r>
              <a:rPr lang="en-US" b="1" u="sng" dirty="0" smtClean="0">
                <a:latin typeface="Comic Sans MS" panose="030F0702030302020204" pitchFamily="66" charset="0"/>
              </a:rPr>
              <a:t>Associated Enterprise.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Transfer price doesn’t differ much from market price.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Example : </a:t>
            </a:r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When subsidiary company sells goods to a parent company, the cost of those goods is the transfer price.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The transfer price can also be known as a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transfer cost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1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144440"/>
            <a:ext cx="9980682" cy="10969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omic Sans MS" panose="030F0702030302020204" pitchFamily="66" charset="0"/>
              </a:rPr>
              <a:t>Report of CA (Sec 92E) :</a:t>
            </a:r>
            <a:r>
              <a:rPr lang="en-US" sz="4000" b="1" u="sng" dirty="0" smtClean="0">
                <a:latin typeface="Comic Sans MS" panose="030F0702030302020204" pitchFamily="66" charset="0"/>
              </a:rPr>
              <a:t> </a:t>
            </a:r>
            <a:endParaRPr lang="en-US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Assesse required to file report of CA in the form No. </a:t>
            </a:r>
            <a:r>
              <a:rPr lang="en-US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3CEB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up to 30</a:t>
            </a:r>
            <a:r>
              <a:rPr lang="en-US" baseline="30000" dirty="0" smtClean="0">
                <a:latin typeface="Comic Sans MS" panose="030F0702030302020204" pitchFamily="66" charset="0"/>
              </a:rPr>
              <a:t>th</a:t>
            </a:r>
            <a:r>
              <a:rPr lang="en-US" dirty="0" smtClean="0">
                <a:latin typeface="Comic Sans MS" panose="030F0702030302020204" pitchFamily="66" charset="0"/>
              </a:rPr>
              <a:t> Nov of A.Y.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Penalties :</a:t>
            </a: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b="1" u="sng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41092"/>
              </p:ext>
            </p:extLst>
          </p:nvPr>
        </p:nvGraphicFramePr>
        <p:xfrm>
          <a:off x="926530" y="3016155"/>
          <a:ext cx="10578530" cy="332728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31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8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1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Default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Penalty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271AA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i.</a:t>
                      </a:r>
                      <a:r>
                        <a:rPr lang="en-US" baseline="0" dirty="0" smtClean="0"/>
                        <a:t> Failure in </a:t>
                      </a:r>
                      <a:r>
                        <a:rPr lang="en-US" b="1" baseline="0" dirty="0" smtClean="0"/>
                        <a:t>keeping &amp; maintaining</a:t>
                      </a:r>
                      <a:r>
                        <a:rPr lang="en-US" baseline="0" dirty="0" smtClean="0"/>
                        <a:t> info &amp; Docs are per Sec 92D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2 % of transactions 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ii. Fails to </a:t>
                      </a:r>
                      <a:r>
                        <a:rPr lang="en-US" b="1" dirty="0" smtClean="0"/>
                        <a:t>report transaction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16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iii. Fails</a:t>
                      </a:r>
                      <a:r>
                        <a:rPr lang="en-US" baseline="0" dirty="0" smtClean="0"/>
                        <a:t> to </a:t>
                      </a:r>
                      <a:r>
                        <a:rPr lang="en-US" b="1" baseline="0" dirty="0" smtClean="0"/>
                        <a:t>furnish info &amp; doc.</a:t>
                      </a:r>
                      <a:r>
                        <a:rPr lang="en-US" baseline="0" dirty="0" smtClean="0"/>
                        <a:t> (Master File)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Rs. 5,00,000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271G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Failure to furnish info &amp; documents</a:t>
                      </a:r>
                      <a:r>
                        <a:rPr lang="en-US" baseline="0" dirty="0" smtClean="0"/>
                        <a:t> as per Sec 92D.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2 % of transactions value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271BA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Failur</a:t>
                      </a:r>
                      <a:r>
                        <a:rPr lang="en-US" baseline="0" dirty="0" smtClean="0"/>
                        <a:t>e to furnish report of CA as per Sec 92E.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Rs. 1,00,000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9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SUMMARY</a:t>
            </a:r>
            <a:r>
              <a:rPr lang="en-US" sz="4800" b="1" dirty="0" smtClean="0">
                <a:latin typeface="Comic Sans MS" panose="030F0702030302020204" pitchFamily="66" charset="0"/>
              </a:rPr>
              <a:t> 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57670"/>
              </p:ext>
            </p:extLst>
          </p:nvPr>
        </p:nvGraphicFramePr>
        <p:xfrm>
          <a:off x="721813" y="1444592"/>
          <a:ext cx="10933374" cy="47332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4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7349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NUMBER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Further Description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353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92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Applicability –</a:t>
                      </a:r>
                      <a:r>
                        <a:rPr lang="en-US" baseline="0" dirty="0" smtClean="0"/>
                        <a:t> International Transaction + Specified Domestic Transaction.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Computation of ALP – ALP shall not apply</a:t>
                      </a:r>
                      <a:r>
                        <a:rPr lang="en-US" baseline="0" dirty="0" smtClean="0"/>
                        <a:t> if it gains to assesse.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49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92 A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Associated</a:t>
                      </a:r>
                      <a:r>
                        <a:rPr lang="en-US" baseline="0" dirty="0" smtClean="0"/>
                        <a:t> Enterprise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Applicability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47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92 B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International</a:t>
                      </a:r>
                      <a:r>
                        <a:rPr lang="en-US" baseline="0" dirty="0" smtClean="0"/>
                        <a:t> Transaction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 least</a:t>
                      </a:r>
                      <a:r>
                        <a:rPr lang="en-US" baseline="0" dirty="0" smtClean="0"/>
                        <a:t> 1 enterprise is Non – Resident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349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92 C (1)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Computation of</a:t>
                      </a:r>
                      <a:r>
                        <a:rPr lang="en-US" baseline="0" dirty="0" smtClean="0"/>
                        <a:t> ALP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most appropriate method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349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92 C (2)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Tolerance</a:t>
                      </a:r>
                      <a:r>
                        <a:rPr lang="en-US" baseline="0" dirty="0" smtClean="0"/>
                        <a:t> Band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3 % of Actual Transaction Price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349">
                <a:tc>
                  <a:txBody>
                    <a:bodyPr/>
                    <a:lstStyle/>
                    <a:p>
                      <a:r>
                        <a:rPr lang="en-US" dirty="0" smtClean="0"/>
                        <a:t>Rule 10 CA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 Concept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Steps to be followed 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349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92 C (3)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ALP calculation by A.O.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Applicability &amp; Effect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349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92 D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Documentation for TP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 &gt;</a:t>
                      </a:r>
                      <a:r>
                        <a:rPr lang="en-US" baseline="0" dirty="0" smtClean="0"/>
                        <a:t> 1 Cr. + for 8 </a:t>
                      </a:r>
                      <a:r>
                        <a:rPr lang="en-US" baseline="0" dirty="0" err="1" smtClean="0"/>
                        <a:t>Yrs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349">
                <a:tc>
                  <a:txBody>
                    <a:bodyPr/>
                    <a:lstStyle/>
                    <a:p>
                      <a:r>
                        <a:rPr lang="en-US" dirty="0" smtClean="0"/>
                        <a:t>Section 92 E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Report from CA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 3CEB up to 30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Nov</a:t>
                      </a:r>
                      <a:r>
                        <a:rPr lang="en-US" baseline="0" dirty="0" smtClean="0"/>
                        <a:t> of A.Y.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0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title="Closeup of books on shelves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13848"/>
            <a:ext cx="3396996" cy="2903554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Brush Script MT" pitchFamily="66" charset="0"/>
              </a:rPr>
              <a:t>Thanks for watching</a:t>
            </a:r>
            <a:endParaRPr lang="en-US" sz="8800" b="1" dirty="0">
              <a:solidFill>
                <a:schemeClr val="tx2">
                  <a:lumMod val="65000"/>
                  <a:lumOff val="35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latin typeface="Comic Sans MS" panose="030F0702030302020204" pitchFamily="66" charset="0"/>
              </a:rPr>
              <a:t>APPLICABILITY</a:t>
            </a:r>
            <a:r>
              <a:rPr lang="en-US" sz="4800" b="1" dirty="0" smtClean="0">
                <a:latin typeface="Comic Sans MS" panose="030F0702030302020204" pitchFamily="66" charset="0"/>
              </a:rPr>
              <a:t> 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Section 92</a:t>
            </a:r>
            <a:r>
              <a:rPr lang="en-US" dirty="0" smtClean="0">
                <a:latin typeface="Comic Sans MS" panose="030F0702030302020204" pitchFamily="66" charset="0"/>
              </a:rPr>
              <a:t> of Income Tax Act, 1956 provides :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91778591"/>
              </p:ext>
            </p:extLst>
          </p:nvPr>
        </p:nvGraphicFramePr>
        <p:xfrm>
          <a:off x="533547" y="2125347"/>
          <a:ext cx="2804983" cy="256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5423984"/>
              </p:ext>
            </p:extLst>
          </p:nvPr>
        </p:nvGraphicFramePr>
        <p:xfrm>
          <a:off x="5594129" y="2074465"/>
          <a:ext cx="7548728" cy="154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Right Arrow 3"/>
          <p:cNvSpPr/>
          <p:nvPr/>
        </p:nvSpPr>
        <p:spPr>
          <a:xfrm>
            <a:off x="3507476" y="2661305"/>
            <a:ext cx="2115406" cy="6687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itchFamily="66" charset="0"/>
              </a:rPr>
              <a:t>i</a:t>
            </a:r>
            <a:r>
              <a:rPr lang="en-US" b="1" dirty="0" smtClean="0">
                <a:latin typeface="Comic Sans MS" pitchFamily="66" charset="0"/>
              </a:rPr>
              <a:t>n relation to 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325134" y="3698543"/>
            <a:ext cx="518615" cy="66874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414445" y="4449169"/>
            <a:ext cx="4380931" cy="928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Computed on Arm’s Length Price (ALP)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0877" y="5704767"/>
            <a:ext cx="1074078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Note : If due to ALP there is reduction in the income or increasing the losses then transfer pricing provisions shall not apply.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Comic Sans MS" panose="030F0702030302020204" pitchFamily="66" charset="0"/>
              </a:rPr>
              <a:t>ASSOCIATED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ENTERPRISE</a:t>
            </a:r>
            <a:r>
              <a:rPr lang="en-US" sz="4000" b="1" dirty="0" smtClean="0">
                <a:latin typeface="Comic Sans MS" panose="030F0702030302020204" pitchFamily="66" charset="0"/>
              </a:rPr>
              <a:t> (Sec 92A):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enterprises shall be treated as AE’s if </a:t>
            </a:r>
            <a:r>
              <a:rPr lang="en-US" b="1" u="sng" dirty="0" smtClean="0">
                <a:solidFill>
                  <a:srgbClr val="FF0000"/>
                </a:solidFill>
              </a:rPr>
              <a:t>at any time during the P.Y. :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50862366"/>
              </p:ext>
            </p:extLst>
          </p:nvPr>
        </p:nvGraphicFramePr>
        <p:xfrm>
          <a:off x="641460" y="791570"/>
          <a:ext cx="11382220" cy="651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41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enterprises shall be treated as AE’s if </a:t>
            </a:r>
            <a:r>
              <a:rPr lang="en-US" b="1" u="sng" dirty="0" smtClean="0">
                <a:solidFill>
                  <a:srgbClr val="FF0000"/>
                </a:solidFill>
              </a:rPr>
              <a:t>at any time during the P.Y. :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3586731"/>
              </p:ext>
            </p:extLst>
          </p:nvPr>
        </p:nvGraphicFramePr>
        <p:xfrm>
          <a:off x="614154" y="2074462"/>
          <a:ext cx="11682484" cy="3678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Comic Sans MS" panose="030F0702030302020204" pitchFamily="66" charset="0"/>
              </a:rPr>
              <a:t>ASSOCIATED</a:t>
            </a:r>
            <a:r>
              <a:rPr lang="en-US" sz="4000" b="1" dirty="0" smtClean="0">
                <a:latin typeface="Comic Sans MS" panose="030F0702030302020204" pitchFamily="66" charset="0"/>
              </a:rPr>
              <a:t> </a:t>
            </a:r>
            <a:r>
              <a:rPr lang="en-US" sz="4000" b="1" u="sng" dirty="0" smtClean="0">
                <a:latin typeface="Comic Sans MS" panose="030F0702030302020204" pitchFamily="66" charset="0"/>
              </a:rPr>
              <a:t>ENTERPRISE</a:t>
            </a:r>
            <a:r>
              <a:rPr lang="en-US" sz="4000" b="1" dirty="0" smtClean="0">
                <a:latin typeface="Comic Sans MS" panose="030F0702030302020204" pitchFamily="66" charset="0"/>
              </a:rPr>
              <a:t> (Sec 92A):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6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u="sng" dirty="0" smtClean="0">
                <a:latin typeface="Comic Sans MS" panose="030F0702030302020204" pitchFamily="66" charset="0"/>
              </a:rPr>
              <a:t>INTERNATIONAL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TRANSACTION</a:t>
            </a:r>
            <a:r>
              <a:rPr lang="en-US" sz="4800" b="1" dirty="0" smtClean="0">
                <a:latin typeface="Comic Sans MS" panose="030F0702030302020204" pitchFamily="66" charset="0"/>
              </a:rPr>
              <a:t> 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anose="030F0702030302020204" pitchFamily="66" charset="0"/>
              </a:rPr>
              <a:t>Section 92B</a:t>
            </a:r>
            <a:r>
              <a:rPr lang="en-US" dirty="0" smtClean="0">
                <a:latin typeface="Comic Sans MS" panose="030F0702030302020204" pitchFamily="66" charset="0"/>
              </a:rPr>
              <a:t> of Income Tax Act, 1956 states :</a:t>
            </a:r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68708106"/>
              </p:ext>
            </p:extLst>
          </p:nvPr>
        </p:nvGraphicFramePr>
        <p:xfrm>
          <a:off x="1214673" y="2125411"/>
          <a:ext cx="9949208" cy="97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99472"/>
              </p:ext>
            </p:extLst>
          </p:nvPr>
        </p:nvGraphicFramePr>
        <p:xfrm>
          <a:off x="1895520" y="3667634"/>
          <a:ext cx="8127999" cy="1483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471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2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A.E.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- 1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A.E. - 2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Internation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al Transaction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Resident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Non</a:t>
                      </a:r>
                      <a:r>
                        <a:rPr lang="en-US" baseline="0" dirty="0" smtClean="0">
                          <a:latin typeface="Comic Sans MS" pitchFamily="66" charset="0"/>
                        </a:rPr>
                        <a:t> - Resident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YES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Non – Resident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Resident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YES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Non – Resident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Non - Resident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 pitchFamily="66" charset="0"/>
                        </a:rPr>
                        <a:t>YES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8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latin typeface="Comic Sans MS" panose="030F0702030302020204" pitchFamily="66" charset="0"/>
              </a:rPr>
              <a:t>ALP</a:t>
            </a:r>
            <a:r>
              <a:rPr lang="en-US" sz="4800" b="1" dirty="0" smtClean="0">
                <a:latin typeface="Comic Sans MS" panose="030F0702030302020204" pitchFamily="66" charset="0"/>
              </a:rPr>
              <a:t> –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COMPUTATION</a:t>
            </a:r>
            <a:r>
              <a:rPr lang="en-US" sz="4800" b="1" dirty="0" smtClean="0">
                <a:latin typeface="Comic Sans MS" panose="030F0702030302020204" pitchFamily="66" charset="0"/>
              </a:rPr>
              <a:t> :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678884"/>
              </p:ext>
            </p:extLst>
          </p:nvPr>
        </p:nvGraphicFramePr>
        <p:xfrm>
          <a:off x="595746" y="2617078"/>
          <a:ext cx="10820400" cy="2466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 smtClean="0"/>
              <a:t>Sec 92C (1)</a:t>
            </a:r>
            <a:r>
              <a:rPr lang="en-US" dirty="0" smtClean="0"/>
              <a:t> provides ALP Computation as per the Most Appropriate Methods as follow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latin typeface="Comic Sans MS" panose="030F0702030302020204" pitchFamily="66" charset="0"/>
              </a:rPr>
              <a:t>CUP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METHOD</a:t>
            </a:r>
            <a:r>
              <a:rPr lang="en-US" sz="4800" b="1" dirty="0" smtClean="0">
                <a:latin typeface="Comic Sans MS" panose="030F0702030302020204" pitchFamily="66" charset="0"/>
              </a:rPr>
              <a:t> 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latin typeface="Comic Sans MS" panose="030F0702030302020204" pitchFamily="66" charset="0"/>
              </a:rPr>
              <a:t>The </a:t>
            </a:r>
            <a:r>
              <a:rPr lang="en-US" sz="1800" dirty="0">
                <a:latin typeface="Comic Sans MS" panose="030F0702030302020204" pitchFamily="66" charset="0"/>
              </a:rPr>
              <a:t>Comparable Uncontrolled Price (CUP) method requires comparison </a:t>
            </a:r>
            <a:r>
              <a:rPr lang="en-US" sz="1800" dirty="0" smtClean="0">
                <a:latin typeface="Comic Sans MS" panose="030F0702030302020204" pitchFamily="66" charset="0"/>
              </a:rPr>
              <a:t>between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price of property </a:t>
            </a:r>
            <a:r>
              <a:rPr lang="en-US" dirty="0">
                <a:latin typeface="Comic Sans MS" panose="030F0702030302020204" pitchFamily="66" charset="0"/>
              </a:rPr>
              <a:t>or services transferred in a </a:t>
            </a:r>
            <a:r>
              <a:rPr lang="en-US" b="1" u="sng" dirty="0">
                <a:latin typeface="Comic Sans MS" panose="030F0702030302020204" pitchFamily="66" charset="0"/>
              </a:rPr>
              <a:t>controlled transaction</a:t>
            </a:r>
            <a:r>
              <a:rPr lang="en-US" dirty="0">
                <a:latin typeface="Comic Sans MS" panose="030F0702030302020204" pitchFamily="66" charset="0"/>
              </a:rPr>
              <a:t> to the 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price </a:t>
            </a:r>
            <a:r>
              <a:rPr lang="en-US" dirty="0">
                <a:latin typeface="Comic Sans MS" panose="030F0702030302020204" pitchFamily="66" charset="0"/>
              </a:rPr>
              <a:t>charged </a:t>
            </a:r>
            <a:r>
              <a:rPr lang="en-US" dirty="0" smtClean="0">
                <a:latin typeface="Comic Sans MS" panose="030F0702030302020204" pitchFamily="66" charset="0"/>
              </a:rPr>
              <a:t>for property </a:t>
            </a:r>
            <a:r>
              <a:rPr lang="en-US" dirty="0">
                <a:latin typeface="Comic Sans MS" panose="030F0702030302020204" pitchFamily="66" charset="0"/>
              </a:rPr>
              <a:t>or services transferred in an </a:t>
            </a:r>
            <a:r>
              <a:rPr lang="en-US" b="1" u="sng" dirty="0">
                <a:latin typeface="Comic Sans MS" panose="030F0702030302020204" pitchFamily="66" charset="0"/>
              </a:rPr>
              <a:t>uncontrolled transaction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1"/>
            <a:r>
              <a:rPr lang="en-US" dirty="0" smtClean="0">
                <a:latin typeface="Comic Sans MS" panose="030F0702030302020204" pitchFamily="66" charset="0"/>
              </a:rPr>
              <a:t>in comparable circumstances</a:t>
            </a:r>
            <a:r>
              <a:rPr lang="en-US" dirty="0">
                <a:latin typeface="Comic Sans MS" panose="030F0702030302020204" pitchFamily="66" charset="0"/>
              </a:rPr>
              <a:t>.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43711"/>
              </p:ext>
            </p:extLst>
          </p:nvPr>
        </p:nvGraphicFramePr>
        <p:xfrm>
          <a:off x="1622560" y="3098972"/>
          <a:ext cx="8613254" cy="1752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(XX)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 charged/</a:t>
                      </a:r>
                      <a:r>
                        <a:rPr lang="en-US" baseline="0" dirty="0" smtClean="0"/>
                        <a:t>paid in cup transaction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(+)/(-)</a:t>
                      </a:r>
                      <a:r>
                        <a:rPr lang="en-US" baseline="0" dirty="0" smtClean="0"/>
                        <a:t> Adj. for difference between international transaction &amp; comparable uncontrolled transaction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28299" y="5548434"/>
            <a:ext cx="100038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Applicability : When </a:t>
            </a:r>
            <a:r>
              <a:rPr lang="en-US" b="1" dirty="0" smtClean="0"/>
              <a:t>Comparable uncontrolled </a:t>
            </a:r>
            <a:r>
              <a:rPr lang="en-US" b="1" dirty="0" smtClean="0"/>
              <a:t>transaction is </a:t>
            </a:r>
            <a:r>
              <a:rPr lang="en-US" b="1" dirty="0" smtClean="0"/>
              <a:t>available.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58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 smtClean="0">
                <a:latin typeface="Comic Sans MS" panose="030F0702030302020204" pitchFamily="66" charset="0"/>
              </a:rPr>
              <a:t>Resale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Price</a:t>
            </a:r>
            <a:r>
              <a:rPr lang="en-US" sz="4800" b="1" dirty="0" smtClean="0">
                <a:latin typeface="Comic Sans MS" panose="030F0702030302020204" pitchFamily="66" charset="0"/>
              </a:rPr>
              <a:t> </a:t>
            </a:r>
            <a:r>
              <a:rPr lang="en-US" sz="4800" b="1" u="sng" dirty="0" smtClean="0">
                <a:latin typeface="Comic Sans MS" panose="030F0702030302020204" pitchFamily="66" charset="0"/>
              </a:rPr>
              <a:t>METHOD</a:t>
            </a:r>
            <a:r>
              <a:rPr lang="en-US" sz="4800" b="1" dirty="0" smtClean="0">
                <a:latin typeface="Comic Sans MS" panose="030F0702030302020204" pitchFamily="66" charset="0"/>
              </a:rPr>
              <a:t> : </a:t>
            </a:r>
            <a:endParaRPr lang="en-US" sz="4800" b="1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0" y="1489360"/>
            <a:ext cx="9982200" cy="4572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B</a:t>
            </a:r>
            <a:r>
              <a:rPr lang="en-US" dirty="0" smtClean="0">
                <a:latin typeface="Comic Sans MS" panose="030F0702030302020204" pitchFamily="66" charset="0"/>
              </a:rPr>
              <a:t>egins </a:t>
            </a:r>
            <a:r>
              <a:rPr lang="en-US" dirty="0">
                <a:latin typeface="Comic Sans MS" panose="030F0702030302020204" pitchFamily="66" charset="0"/>
              </a:rPr>
              <a:t>with the price at which a product that has </a:t>
            </a:r>
            <a:r>
              <a:rPr lang="en-US" dirty="0" smtClean="0">
                <a:latin typeface="Comic Sans MS" panose="030F0702030302020204" pitchFamily="66" charset="0"/>
              </a:rPr>
              <a:t>been purchased </a:t>
            </a:r>
            <a:r>
              <a:rPr lang="en-US" dirty="0">
                <a:latin typeface="Comic Sans MS" panose="030F0702030302020204" pitchFamily="66" charset="0"/>
              </a:rPr>
              <a:t>from an associated </a:t>
            </a:r>
            <a:r>
              <a:rPr lang="en-US" dirty="0" smtClean="0">
                <a:latin typeface="Comic Sans MS" panose="030F0702030302020204" pitchFamily="66" charset="0"/>
              </a:rPr>
              <a:t>enterprise and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resold </a:t>
            </a:r>
            <a:r>
              <a:rPr lang="en-US" dirty="0">
                <a:latin typeface="Comic Sans MS" panose="030F0702030302020204" pitchFamily="66" charset="0"/>
              </a:rPr>
              <a:t>to an independent enterprise.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42858"/>
              </p:ext>
            </p:extLst>
          </p:nvPr>
        </p:nvGraphicFramePr>
        <p:xfrm>
          <a:off x="1622560" y="2794162"/>
          <a:ext cx="8613254" cy="222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6900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Particulars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Amount</a:t>
                      </a:r>
                      <a:r>
                        <a:rPr lang="en-US" baseline="0" dirty="0" smtClean="0"/>
                        <a:t> (XX)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 charged</a:t>
                      </a:r>
                      <a:r>
                        <a:rPr lang="en-US" baseline="0" dirty="0" smtClean="0"/>
                        <a:t> for goods sold to unrelated enterprise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(-)</a:t>
                      </a:r>
                      <a:r>
                        <a:rPr lang="en-US" baseline="0" dirty="0" smtClean="0"/>
                        <a:t> Normal G.P. margin in similar transaction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/>
                        <a:t>(-) Purchase related expenses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(XX)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XXX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28299" y="5472760"/>
            <a:ext cx="100038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Applicability : When goods purchased from A.E is t/f (sale) to unrelated person.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1812</Words>
  <Application>Microsoft Office PowerPoint</Application>
  <PresentationFormat>Widescreen</PresentationFormat>
  <Paragraphs>310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Comic Sans MS</vt:lpstr>
      <vt:lpstr>Euphemia</vt:lpstr>
      <vt:lpstr>Plantagenet Cherokee</vt:lpstr>
      <vt:lpstr>Wingdings</vt:lpstr>
      <vt:lpstr>Academic Literature 16x9</vt:lpstr>
      <vt:lpstr>TRANSFER PRICING</vt:lpstr>
      <vt:lpstr>INTRODUCTION : </vt:lpstr>
      <vt:lpstr>APPLICABILITY : </vt:lpstr>
      <vt:lpstr>ASSOCIATED ENTERPRISE (Sec 92A):</vt:lpstr>
      <vt:lpstr>ASSOCIATED ENTERPRISE (Sec 92A):</vt:lpstr>
      <vt:lpstr>INTERNATIONAL TRANSACTION : </vt:lpstr>
      <vt:lpstr>ALP – COMPUTATION :</vt:lpstr>
      <vt:lpstr>CUP METHOD : </vt:lpstr>
      <vt:lpstr>Resale Price METHOD : </vt:lpstr>
      <vt:lpstr>Cost Plus METHOD : </vt:lpstr>
      <vt:lpstr>Profit Split METHOD : </vt:lpstr>
      <vt:lpstr> TNMM METHOD : </vt:lpstr>
      <vt:lpstr> TOLERANCE BAND : </vt:lpstr>
      <vt:lpstr> RANGE CONCEPT : </vt:lpstr>
      <vt:lpstr>PowerPoint Presentation</vt:lpstr>
      <vt:lpstr> RANGE CONCEPT (Example) : </vt:lpstr>
      <vt:lpstr> ALP by A.O: </vt:lpstr>
      <vt:lpstr> ALP by A.O - Effects: </vt:lpstr>
      <vt:lpstr> MAINTENANCE OF INFORMATION &amp; DOCUMENTS : </vt:lpstr>
      <vt:lpstr>Report of CA (Sec 92E) : </vt:lpstr>
      <vt:lpstr> SUMMARY 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Admin</dc:creator>
  <cp:lastModifiedBy>Rahul  Khandelwal</cp:lastModifiedBy>
  <cp:revision>57</cp:revision>
  <dcterms:created xsi:type="dcterms:W3CDTF">2020-08-04T11:36:33Z</dcterms:created>
  <dcterms:modified xsi:type="dcterms:W3CDTF">2020-08-11T05:49:14Z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