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6"/>
  </p:notesMasterIdLst>
  <p:handoutMasterIdLst>
    <p:handoutMasterId r:id="rId17"/>
  </p:handoutMasterIdLst>
  <p:sldIdLst>
    <p:sldId id="266" r:id="rId5"/>
    <p:sldId id="257" r:id="rId6"/>
    <p:sldId id="271" r:id="rId7"/>
    <p:sldId id="275" r:id="rId8"/>
    <p:sldId id="276" r:id="rId9"/>
    <p:sldId id="258" r:id="rId10"/>
    <p:sldId id="259" r:id="rId11"/>
    <p:sldId id="273" r:id="rId12"/>
    <p:sldId id="274" r:id="rId13"/>
    <p:sldId id="262" r:id="rId14"/>
    <p:sldId id="269"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06" autoAdjust="0"/>
    <p:restoredTop sz="94274" autoAdjust="0"/>
  </p:normalViewPr>
  <p:slideViewPr>
    <p:cSldViewPr snapToGrid="0" showGuides="1">
      <p:cViewPr varScale="1">
        <p:scale>
          <a:sx n="92" d="100"/>
          <a:sy n="92" d="100"/>
        </p:scale>
        <p:origin x="504" y="90"/>
      </p:cViewPr>
      <p:guideLst>
        <p:guide pos="3840"/>
        <p:guide orient="horz" pos="2160"/>
      </p:guideLst>
    </p:cSldViewPr>
  </p:slideViewPr>
  <p:notesTextViewPr>
    <p:cViewPr>
      <p:scale>
        <a:sx n="1" d="1"/>
        <a:sy n="1" d="1"/>
      </p:scale>
      <p:origin x="0" y="0"/>
    </p:cViewPr>
  </p:notesTextViewPr>
  <p:notesViewPr>
    <p:cSldViewPr snapToGrid="0">
      <p:cViewPr varScale="1">
        <p:scale>
          <a:sx n="55" d="100"/>
          <a:sy n="55" d="100"/>
        </p:scale>
        <p:origin x="190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5A9E02AD-574F-46B1-91CF-758ECD9272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a:extLst>
              <a:ext uri="{FF2B5EF4-FFF2-40B4-BE49-F238E27FC236}">
                <a16:creationId xmlns:a16="http://schemas.microsoft.com/office/drawing/2014/main" xmlns="" id="{0DCDBB3E-0962-4543-8203-0E0084580C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02A5B2-8064-4382-9E31-9E46E0F5B2C3}" type="datetimeFigureOut">
              <a:rPr lang="ru-RU" smtClean="0"/>
              <a:t>24.06.2020</a:t>
            </a:fld>
            <a:endParaRPr lang="ru-RU"/>
          </a:p>
        </p:txBody>
      </p:sp>
      <p:sp>
        <p:nvSpPr>
          <p:cNvPr id="4" name="Footer Placeholder 3">
            <a:extLst>
              <a:ext uri="{FF2B5EF4-FFF2-40B4-BE49-F238E27FC236}">
                <a16:creationId xmlns:a16="http://schemas.microsoft.com/office/drawing/2014/main" xmlns="" id="{DD61A4A7-FC01-4444-9707-74E93BD634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a:extLst>
              <a:ext uri="{FF2B5EF4-FFF2-40B4-BE49-F238E27FC236}">
                <a16:creationId xmlns:a16="http://schemas.microsoft.com/office/drawing/2014/main" xmlns="" id="{B28D65D7-8813-49CE-A8BE-42984C5CBD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22FEE5-93F6-4794-9247-D82E88608B7E}" type="slidenum">
              <a:rPr lang="ru-RU" smtClean="0"/>
              <a:t>‹#›</a:t>
            </a:fld>
            <a:endParaRPr lang="ru-RU"/>
          </a:p>
        </p:txBody>
      </p:sp>
    </p:spTree>
    <p:extLst>
      <p:ext uri="{BB962C8B-B14F-4D97-AF65-F5344CB8AC3E}">
        <p14:creationId xmlns:p14="http://schemas.microsoft.com/office/powerpoint/2010/main" val="214840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24.06.2020</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3" name="Text Placeholder 26">
            <a:extLst>
              <a:ext uri="{FF2B5EF4-FFF2-40B4-BE49-F238E27FC236}">
                <a16:creationId xmlns:a16="http://schemas.microsoft.com/office/drawing/2014/main" xmlns="" id="{5BB088E3-63C1-423F-A939-150B8E1F87A7}"/>
              </a:ext>
            </a:extLst>
          </p:cNvPr>
          <p:cNvSpPr>
            <a:spLocks noGrp="1"/>
          </p:cNvSpPr>
          <p:nvPr>
            <p:ph type="body" sz="quarter" idx="20" hasCustomPrompt="1"/>
          </p:nvPr>
        </p:nvSpPr>
        <p:spPr>
          <a:xfrm>
            <a:off x="786259" y="5096662"/>
            <a:ext cx="4367531" cy="949829"/>
          </a:xfrm>
        </p:spPr>
        <p:txBody>
          <a:bodyPr>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br>
              <a:rPr lang="en-US" dirty="0"/>
            </a:br>
            <a:r>
              <a:rPr lang="en-US" dirty="0"/>
              <a:t>20XX</a:t>
            </a:r>
          </a:p>
        </p:txBody>
      </p:sp>
      <p:sp>
        <p:nvSpPr>
          <p:cNvPr id="28" name="Freeform: Shape 27">
            <a:extLst>
              <a:ext uri="{FF2B5EF4-FFF2-40B4-BE49-F238E27FC236}">
                <a16:creationId xmlns:a16="http://schemas.microsoft.com/office/drawing/2014/main" xmlns=""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xmlns=""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xmlns=""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xmlns=""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xmlns=""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xmlns=""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a:extLst>
              <a:ext uri="{FF2B5EF4-FFF2-40B4-BE49-F238E27FC236}">
                <a16:creationId xmlns:a16="http://schemas.microsoft.com/office/drawing/2014/main" xmlns="" id="{2A3D73F7-77EC-4576-B541-20C032F462DC}"/>
              </a:ext>
            </a:extLst>
          </p:cNvPr>
          <p:cNvSpPr>
            <a:spLocks noGrp="1"/>
          </p:cNvSpPr>
          <p:nvPr userDrawn="1">
            <p:ph type="body" sz="quarter" idx="13" hasCustomPrompt="1"/>
          </p:nvPr>
        </p:nvSpPr>
        <p:spPr>
          <a:xfrm>
            <a:off x="786259" y="3425363"/>
            <a:ext cx="3629300" cy="949829"/>
          </a:xfrm>
        </p:spPr>
        <p:txBody>
          <a:bodyPr>
            <a:normAutofit/>
          </a:bodyPr>
          <a:lstStyle>
            <a:lvl1pPr marL="0" indent="0">
              <a:buNone/>
              <a:defRPr sz="2800" b="1" i="0"/>
            </a:lvl1pPr>
          </a:lstStyle>
          <a:p>
            <a:pPr lvl="0"/>
            <a:r>
              <a:rPr lang="en-US" dirty="0"/>
              <a:t>Presentation</a:t>
            </a:r>
            <a:br>
              <a:rPr lang="en-US" dirty="0"/>
            </a:br>
            <a:r>
              <a:rPr lang="en-US" dirty="0"/>
              <a:t>Tagline</a:t>
            </a:r>
          </a:p>
        </p:txBody>
      </p:sp>
      <p:sp>
        <p:nvSpPr>
          <p:cNvPr id="40" name="Graphic 37">
            <a:extLst>
              <a:ext uri="{FF2B5EF4-FFF2-40B4-BE49-F238E27FC236}">
                <a16:creationId xmlns:a16="http://schemas.microsoft.com/office/drawing/2014/main" xmlns=""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xmlns=""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a:extLst>
              <a:ext uri="{FF2B5EF4-FFF2-40B4-BE49-F238E27FC236}">
                <a16:creationId xmlns:a16="http://schemas.microsoft.com/office/drawing/2014/main" xmlns=""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anchor="ctr" anchorCtr="0">
            <a:noAutofit/>
          </a:bodyPr>
          <a:lstStyle>
            <a:lvl1pPr marL="0" indent="0" algn="ctr">
              <a:buNone/>
              <a:defRPr sz="1400"/>
            </a:lvl1pPr>
          </a:lstStyle>
          <a:p>
            <a:r>
              <a:rPr lang="en-US" smtClean="0"/>
              <a:t>Click icon to add picture</a:t>
            </a:r>
            <a:endParaRPr lang="ru-RU"/>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xmlns="" id="{3C229411-48AD-4A50-B02E-041030F18963}"/>
              </a:ext>
            </a:extLst>
          </p:cNvPr>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anchor="ctr" anchorCtr="0">
            <a:noAutofit/>
          </a:bodyPr>
          <a:lstStyle>
            <a:lvl1pPr marL="0" indent="0" algn="ctr">
              <a:buNone/>
              <a:defRPr sz="1400"/>
            </a:lvl1pPr>
          </a:lstStyle>
          <a:p>
            <a:r>
              <a:rPr lang="en-US" smtClean="0"/>
              <a:t>Click icon to add picture</a:t>
            </a:r>
            <a:endParaRPr lang="ru-RU"/>
          </a:p>
        </p:txBody>
      </p:sp>
      <p:sp>
        <p:nvSpPr>
          <p:cNvPr id="2" name="Title 1">
            <a:extLst>
              <a:ext uri="{FF2B5EF4-FFF2-40B4-BE49-F238E27FC236}">
                <a16:creationId xmlns:a16="http://schemas.microsoft.com/office/drawing/2014/main" xmlns="" id="{199AD403-A15F-4A2F-B050-AB874136E732}"/>
              </a:ext>
            </a:extLst>
          </p:cNvPr>
          <p:cNvSpPr>
            <a:spLocks noGrp="1"/>
          </p:cNvSpPr>
          <p:nvPr>
            <p:ph type="title" hasCustomPrompt="1"/>
          </p:nvPr>
        </p:nvSpPr>
        <p:spPr>
          <a:xfrm>
            <a:off x="814944" y="453050"/>
            <a:ext cx="10515600" cy="1325563"/>
          </a:xfrm>
        </p:spPr>
        <p:txBody>
          <a:bodyPr/>
          <a:lstStyle>
            <a:lvl1pPr>
              <a:defRPr/>
            </a:lvl1pPr>
          </a:lstStyle>
          <a:p>
            <a:r>
              <a:rPr lang="en-US" dirty="0"/>
              <a:t>THANK YOU!</a:t>
            </a:r>
            <a:endParaRPr lang="ru-RU" dirty="0"/>
          </a:p>
        </p:txBody>
      </p:sp>
      <p:sp>
        <p:nvSpPr>
          <p:cNvPr id="12" name="Freeform: Shape 11">
            <a:extLst>
              <a:ext uri="{FF2B5EF4-FFF2-40B4-BE49-F238E27FC236}">
                <a16:creationId xmlns:a16="http://schemas.microsoft.com/office/drawing/2014/main" xmlns="" id="{F9E3EED1-7BB3-4B75-BCA9-1C1223740B3C}"/>
              </a:ext>
            </a:extLst>
          </p:cNvPr>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xmlns="" id="{29016A5F-A55B-4605-B66C-5C6E2BF4919F}"/>
              </a:ext>
            </a:extLst>
          </p:cNvPr>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endParaRPr lang="ru-RU" dirty="0"/>
          </a:p>
        </p:txBody>
      </p:sp>
      <p:sp>
        <p:nvSpPr>
          <p:cNvPr id="19" name="Text Placeholder 26">
            <a:extLst>
              <a:ext uri="{FF2B5EF4-FFF2-40B4-BE49-F238E27FC236}">
                <a16:creationId xmlns:a16="http://schemas.microsoft.com/office/drawing/2014/main" xmlns="" id="{9DBE4B29-4897-4A3A-B883-A887BCDA3718}"/>
              </a:ext>
            </a:extLst>
          </p:cNvPr>
          <p:cNvSpPr>
            <a:spLocks noGrp="1"/>
          </p:cNvSpPr>
          <p:nvPr>
            <p:ph type="body" sz="quarter" idx="16" hasCustomPrompt="1"/>
          </p:nvPr>
        </p:nvSpPr>
        <p:spPr>
          <a:xfrm>
            <a:off x="824420" y="3955665"/>
            <a:ext cx="4367531" cy="524711"/>
          </a:xfrm>
        </p:spPr>
        <p:txBody>
          <a:bodyPr>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August Bergqvist</a:t>
            </a:r>
          </a:p>
        </p:txBody>
      </p:sp>
      <p:sp>
        <p:nvSpPr>
          <p:cNvPr id="20" name="Text Placeholder 26">
            <a:extLst>
              <a:ext uri="{FF2B5EF4-FFF2-40B4-BE49-F238E27FC236}">
                <a16:creationId xmlns:a16="http://schemas.microsoft.com/office/drawing/2014/main" xmlns="" id="{0EF4532A-9AB5-4545-A83D-BD0E39635727}"/>
              </a:ext>
            </a:extLst>
          </p:cNvPr>
          <p:cNvSpPr>
            <a:spLocks noGrp="1"/>
          </p:cNvSpPr>
          <p:nvPr>
            <p:ph type="body" sz="quarter" idx="17" hasCustomPrompt="1"/>
          </p:nvPr>
        </p:nvSpPr>
        <p:spPr>
          <a:xfrm>
            <a:off x="824420" y="4633361"/>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21" name="Text Placeholder 26">
            <a:extLst>
              <a:ext uri="{FF2B5EF4-FFF2-40B4-BE49-F238E27FC236}">
                <a16:creationId xmlns:a16="http://schemas.microsoft.com/office/drawing/2014/main" xmlns="" id="{D579A1F5-9180-47FE-A31B-4E37384383C4}"/>
              </a:ext>
            </a:extLst>
          </p:cNvPr>
          <p:cNvSpPr>
            <a:spLocks noGrp="1"/>
          </p:cNvSpPr>
          <p:nvPr>
            <p:ph type="body" sz="quarter" idx="18" hasCustomPrompt="1"/>
          </p:nvPr>
        </p:nvSpPr>
        <p:spPr>
          <a:xfrm>
            <a:off x="824420" y="4892976"/>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678 555-0128</a:t>
            </a:r>
          </a:p>
        </p:txBody>
      </p:sp>
      <p:sp>
        <p:nvSpPr>
          <p:cNvPr id="22" name="Text Placeholder 26">
            <a:extLst>
              <a:ext uri="{FF2B5EF4-FFF2-40B4-BE49-F238E27FC236}">
                <a16:creationId xmlns:a16="http://schemas.microsoft.com/office/drawing/2014/main" xmlns="" id="{71BBF4E8-67FF-4A65-9EC1-AE832CEBE85D}"/>
              </a:ext>
            </a:extLst>
          </p:cNvPr>
          <p:cNvSpPr>
            <a:spLocks noGrp="1"/>
          </p:cNvSpPr>
          <p:nvPr>
            <p:ph type="body" sz="quarter" idx="19" hasCustomPrompt="1"/>
          </p:nvPr>
        </p:nvSpPr>
        <p:spPr>
          <a:xfrm>
            <a:off x="824420" y="5334299"/>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
        <p:nvSpPr>
          <p:cNvPr id="23" name="Text Placeholder 26">
            <a:extLst>
              <a:ext uri="{FF2B5EF4-FFF2-40B4-BE49-F238E27FC236}">
                <a16:creationId xmlns:a16="http://schemas.microsoft.com/office/drawing/2014/main" xmlns="" id="{5BB088E3-63C1-423F-A939-150B8E1F87A7}"/>
              </a:ext>
            </a:extLst>
          </p:cNvPr>
          <p:cNvSpPr>
            <a:spLocks noGrp="1"/>
          </p:cNvSpPr>
          <p:nvPr>
            <p:ph type="body" sz="quarter" idx="20" hasCustomPrompt="1"/>
          </p:nvPr>
        </p:nvSpPr>
        <p:spPr>
          <a:xfrm>
            <a:off x="824420" y="5593914"/>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BERGQVIST@EXAMPLE.COM</a:t>
            </a:r>
          </a:p>
        </p:txBody>
      </p:sp>
      <p:sp>
        <p:nvSpPr>
          <p:cNvPr id="3" name="Graphic 23">
            <a:extLst>
              <a:ext uri="{FF2B5EF4-FFF2-40B4-BE49-F238E27FC236}">
                <a16:creationId xmlns:a16="http://schemas.microsoft.com/office/drawing/2014/main" xmlns="" id="{7E62A657-0B76-4081-A698-3C47F1AFC78E}"/>
              </a:ext>
            </a:extLst>
          </p:cNvPr>
          <p:cNvSpPr/>
          <p:nvPr/>
        </p:nvSpPr>
        <p:spPr>
          <a:xfrm>
            <a:off x="900978" y="1561556"/>
            <a:ext cx="297389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xmlns="" id="{C51D0359-A547-4B21-8850-06B9F1CDF9CE}"/>
              </a:ext>
            </a:extLst>
          </p:cNvPr>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endParaRPr lang="ru-RU" dirty="0"/>
          </a:p>
        </p:txBody>
      </p:sp>
    </p:spTree>
    <p:extLst>
      <p:ext uri="{BB962C8B-B14F-4D97-AF65-F5344CB8AC3E}">
        <p14:creationId xmlns:p14="http://schemas.microsoft.com/office/powerpoint/2010/main" val="115937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8" name="Freeform: Shape 27">
            <a:extLst>
              <a:ext uri="{FF2B5EF4-FFF2-40B4-BE49-F238E27FC236}">
                <a16:creationId xmlns:a16="http://schemas.microsoft.com/office/drawing/2014/main" xmlns=""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xmlns=""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xmlns=""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xmlns=""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xmlns=""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xmlns=""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40" name="Graphic 37">
            <a:extLst>
              <a:ext uri="{FF2B5EF4-FFF2-40B4-BE49-F238E27FC236}">
                <a16:creationId xmlns:a16="http://schemas.microsoft.com/office/drawing/2014/main" xmlns=""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xmlns=""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15" name="Subtitle 2">
            <a:extLst>
              <a:ext uri="{FF2B5EF4-FFF2-40B4-BE49-F238E27FC236}">
                <a16:creationId xmlns:a16="http://schemas.microsoft.com/office/drawing/2014/main" xmlns="" id="{4BCD5243-C973-44F2-88E8-A4A6E3387B1F}"/>
              </a:ext>
            </a:extLst>
          </p:cNvPr>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a:r>
              <a:rPr lang="en-US" smtClean="0"/>
              <a:t>Click to edit Master subtitle style</a:t>
            </a:r>
            <a:endParaRPr lang="en-US" dirty="0"/>
          </a:p>
        </p:txBody>
      </p:sp>
    </p:spTree>
    <p:extLst>
      <p:ext uri="{BB962C8B-B14F-4D97-AF65-F5344CB8AC3E}">
        <p14:creationId xmlns:p14="http://schemas.microsoft.com/office/powerpoint/2010/main" val="263640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xmlns=""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xmlns=""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xmlns=""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xmlns=""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xmlns=""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xmlns=""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u-RU" dirty="0"/>
          </a:p>
        </p:txBody>
      </p:sp>
      <p:sp>
        <p:nvSpPr>
          <p:cNvPr id="24" name="Graphic 22">
            <a:extLst>
              <a:ext uri="{FF2B5EF4-FFF2-40B4-BE49-F238E27FC236}">
                <a16:creationId xmlns:a16="http://schemas.microsoft.com/office/drawing/2014/main" xmlns=""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xmlns=""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38" name="Freeform: Shape 37">
            <a:extLst>
              <a:ext uri="{FF2B5EF4-FFF2-40B4-BE49-F238E27FC236}">
                <a16:creationId xmlns:a16="http://schemas.microsoft.com/office/drawing/2014/main" xmlns=""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xmlns=""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xmlns=""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7" name="Date Placeholder 6">
            <a:extLst>
              <a:ext uri="{FF2B5EF4-FFF2-40B4-BE49-F238E27FC236}">
                <a16:creationId xmlns:a16="http://schemas.microsoft.com/office/drawing/2014/main" xmlns="" id="{B7EF9C60-0FED-4965-A9BC-CE69886A38CA}"/>
              </a:ext>
            </a:extLst>
          </p:cNvPr>
          <p:cNvSpPr>
            <a:spLocks noGrp="1"/>
          </p:cNvSpPr>
          <p:nvPr>
            <p:ph type="dt" sz="half" idx="10"/>
          </p:nvPr>
        </p:nvSpPr>
        <p:spPr/>
        <p:txBody>
          <a:bodyPr/>
          <a:lstStyle/>
          <a:p>
            <a:r>
              <a:rPr lang="ru-RU"/>
              <a:t>MM.DD.20XX</a:t>
            </a:r>
            <a:endParaRPr lang="ru-RU" dirty="0"/>
          </a:p>
        </p:txBody>
      </p:sp>
      <p:sp>
        <p:nvSpPr>
          <p:cNvPr id="8" name="Footer Placeholder 7">
            <a:extLst>
              <a:ext uri="{FF2B5EF4-FFF2-40B4-BE49-F238E27FC236}">
                <a16:creationId xmlns:a16="http://schemas.microsoft.com/office/drawing/2014/main" xmlns="" id="{239F2410-4015-48DB-BB4D-B5944D8C16B7}"/>
              </a:ext>
            </a:extLst>
          </p:cNvPr>
          <p:cNvSpPr>
            <a:spLocks noGrp="1"/>
          </p:cNvSpPr>
          <p:nvPr>
            <p:ph type="ftr" sz="quarter" idx="11"/>
          </p:nvPr>
        </p:nvSpPr>
        <p:spPr/>
        <p:txBody>
          <a:bodyPr/>
          <a:lstStyle/>
          <a:p>
            <a:r>
              <a:rPr lang="en-US"/>
              <a:t>ADD A FOOTER</a:t>
            </a:r>
            <a:endParaRPr lang="ru-RU" dirty="0"/>
          </a:p>
        </p:txBody>
      </p:sp>
      <p:sp>
        <p:nvSpPr>
          <p:cNvPr id="11" name="Slide Number Placeholder 10">
            <a:extLst>
              <a:ext uri="{FF2B5EF4-FFF2-40B4-BE49-F238E27FC236}">
                <a16:creationId xmlns:a16="http://schemas.microsoft.com/office/drawing/2014/main" xmlns="" id="{C44F5F26-1B35-405A-AD75-5DFF48CF6BD6}"/>
              </a:ext>
            </a:extLst>
          </p:cNvPr>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349344483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xmlns=""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xmlns=""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xmlns=""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xmlns=""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xmlns=""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xmlns=""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xmlns=""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xmlns=""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xmlns=""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xmlns=""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xmlns=""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xmlns=""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Content Placeholder 2">
            <a:extLst>
              <a:ext uri="{FF2B5EF4-FFF2-40B4-BE49-F238E27FC236}">
                <a16:creationId xmlns:a16="http://schemas.microsoft.com/office/drawing/2014/main" xmlns="" id="{D7B996D2-06BA-413A-BDEE-428A188D3ADF}"/>
              </a:ext>
            </a:extLst>
          </p:cNvPr>
          <p:cNvSpPr>
            <a:spLocks noGrp="1"/>
          </p:cNvSpPr>
          <p:nvPr>
            <p:ph idx="1"/>
          </p:nvPr>
        </p:nvSpPr>
        <p:spPr>
          <a:xfrm>
            <a:off x="838200" y="1825625"/>
            <a:ext cx="10515600" cy="4351338"/>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a:extLst>
              <a:ext uri="{FF2B5EF4-FFF2-40B4-BE49-F238E27FC236}">
                <a16:creationId xmlns:a16="http://schemas.microsoft.com/office/drawing/2014/main" xmlns="" id="{5E5109FC-8CB6-4120-99CF-163DDAB90612}"/>
              </a:ext>
            </a:extLst>
          </p:cNvPr>
          <p:cNvSpPr>
            <a:spLocks noGrp="1"/>
          </p:cNvSpPr>
          <p:nvPr>
            <p:ph type="title"/>
          </p:nvPr>
        </p:nvSpPr>
        <p:spPr>
          <a:xfrm>
            <a:off x="838200" y="365126"/>
            <a:ext cx="9050518" cy="945498"/>
          </a:xfrm>
        </p:spPr>
        <p:txBody>
          <a:bodyPr/>
          <a:lstStyle/>
          <a:p>
            <a:r>
              <a:rPr lang="en-US" smtClean="0"/>
              <a:t>Click to edit Master title style</a:t>
            </a:r>
            <a:endParaRPr lang="en-US"/>
          </a:p>
        </p:txBody>
      </p:sp>
      <p:sp>
        <p:nvSpPr>
          <p:cNvPr id="20" name="Graphic 19">
            <a:extLst>
              <a:ext uri="{FF2B5EF4-FFF2-40B4-BE49-F238E27FC236}">
                <a16:creationId xmlns:a16="http://schemas.microsoft.com/office/drawing/2014/main" xmlns=""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185801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xmlns=""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xmlns=""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xmlns=""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xmlns=""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xmlns=""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xmlns=""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xmlns=""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xmlns=""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xmlns=""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xmlns=""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xmlns=""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xmlns=""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xmlns="" id="{5E5109FC-8CB6-4120-99CF-163DDAB90612}"/>
              </a:ext>
            </a:extLst>
          </p:cNvPr>
          <p:cNvSpPr>
            <a:spLocks noGrp="1"/>
          </p:cNvSpPr>
          <p:nvPr>
            <p:ph type="title"/>
          </p:nvPr>
        </p:nvSpPr>
        <p:spPr>
          <a:xfrm>
            <a:off x="838200" y="365126"/>
            <a:ext cx="9050518" cy="945498"/>
          </a:xfrm>
        </p:spPr>
        <p:txBody>
          <a:bodyPr/>
          <a:lstStyle/>
          <a:p>
            <a:r>
              <a:rPr lang="en-US" smtClean="0"/>
              <a:t>Click to edit Master title style</a:t>
            </a:r>
            <a:endParaRPr lang="en-US"/>
          </a:p>
        </p:txBody>
      </p:sp>
      <p:sp>
        <p:nvSpPr>
          <p:cNvPr id="20" name="Graphic 19">
            <a:extLst>
              <a:ext uri="{FF2B5EF4-FFF2-40B4-BE49-F238E27FC236}">
                <a16:creationId xmlns:a16="http://schemas.microsoft.com/office/drawing/2014/main" xmlns=""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 Placeholder 2">
            <a:extLst>
              <a:ext uri="{FF2B5EF4-FFF2-40B4-BE49-F238E27FC236}">
                <a16:creationId xmlns:a16="http://schemas.microsoft.com/office/drawing/2014/main" xmlns="" id="{24B91177-A100-491C-B5EF-BC77E2E33F72}"/>
              </a:ext>
            </a:extLst>
          </p:cNvPr>
          <p:cNvSpPr>
            <a:spLocks noGrp="1"/>
          </p:cNvSpPr>
          <p:nvPr>
            <p:ph type="body" idx="1"/>
          </p:nvPr>
        </p:nvSpPr>
        <p:spPr>
          <a:xfrm>
            <a:off x="839788" y="1825624"/>
            <a:ext cx="5157787" cy="42108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Content Placeholder 3">
            <a:extLst>
              <a:ext uri="{FF2B5EF4-FFF2-40B4-BE49-F238E27FC236}">
                <a16:creationId xmlns:a16="http://schemas.microsoft.com/office/drawing/2014/main" xmlns="" id="{B6758D2F-C9AC-4514-B48E-2863E8DDE0CF}"/>
              </a:ext>
            </a:extLst>
          </p:cNvPr>
          <p:cNvSpPr>
            <a:spLocks noGrp="1"/>
          </p:cNvSpPr>
          <p:nvPr>
            <p:ph sz="half" idx="2"/>
          </p:nvPr>
        </p:nvSpPr>
        <p:spPr>
          <a:xfrm>
            <a:off x="839788" y="2323458"/>
            <a:ext cx="5157787"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4">
            <a:extLst>
              <a:ext uri="{FF2B5EF4-FFF2-40B4-BE49-F238E27FC236}">
                <a16:creationId xmlns:a16="http://schemas.microsoft.com/office/drawing/2014/main" xmlns="" id="{633C3A9F-17E4-45DF-8DB7-7A55846AAA8F}"/>
              </a:ext>
            </a:extLst>
          </p:cNvPr>
          <p:cNvSpPr>
            <a:spLocks noGrp="1"/>
          </p:cNvSpPr>
          <p:nvPr>
            <p:ph type="body" sz="quarter" idx="3"/>
          </p:nvPr>
        </p:nvSpPr>
        <p:spPr>
          <a:xfrm>
            <a:off x="6172200" y="1828800"/>
            <a:ext cx="5183188" cy="41790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Content Placeholder 5">
            <a:extLst>
              <a:ext uri="{FF2B5EF4-FFF2-40B4-BE49-F238E27FC236}">
                <a16:creationId xmlns:a16="http://schemas.microsoft.com/office/drawing/2014/main" xmlns="" id="{C19AB308-7C32-46C9-B8DB-AA96B7ED0D62}"/>
              </a:ext>
            </a:extLst>
          </p:cNvPr>
          <p:cNvSpPr>
            <a:spLocks noGrp="1"/>
          </p:cNvSpPr>
          <p:nvPr>
            <p:ph sz="quarter" idx="4"/>
          </p:nvPr>
        </p:nvSpPr>
        <p:spPr>
          <a:xfrm>
            <a:off x="6172200" y="2323458"/>
            <a:ext cx="5183188"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338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xmlns=""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xmlns=""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xmlns=""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xmlns=""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xmlns=""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xmlns=""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xmlns=""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xmlns=""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xmlns=""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xmlns=""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xmlns=""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xmlns=""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xmlns="" id="{5E5109FC-8CB6-4120-99CF-163DDAB90612}"/>
              </a:ext>
            </a:extLst>
          </p:cNvPr>
          <p:cNvSpPr>
            <a:spLocks noGrp="1"/>
          </p:cNvSpPr>
          <p:nvPr>
            <p:ph type="title"/>
          </p:nvPr>
        </p:nvSpPr>
        <p:spPr>
          <a:xfrm>
            <a:off x="838200" y="365126"/>
            <a:ext cx="9050518" cy="945498"/>
          </a:xfrm>
        </p:spPr>
        <p:txBody>
          <a:bodyPr/>
          <a:lstStyle/>
          <a:p>
            <a:r>
              <a:rPr lang="en-US" smtClean="0"/>
              <a:t>Click to edit Master title style</a:t>
            </a:r>
            <a:endParaRPr lang="en-US"/>
          </a:p>
        </p:txBody>
      </p:sp>
      <p:sp>
        <p:nvSpPr>
          <p:cNvPr id="20" name="Graphic 19">
            <a:extLst>
              <a:ext uri="{FF2B5EF4-FFF2-40B4-BE49-F238E27FC236}">
                <a16:creationId xmlns:a16="http://schemas.microsoft.com/office/drawing/2014/main" xmlns=""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3" name="Content Placeholder 2">
            <a:extLst>
              <a:ext uri="{FF2B5EF4-FFF2-40B4-BE49-F238E27FC236}">
                <a16:creationId xmlns:a16="http://schemas.microsoft.com/office/drawing/2014/main" xmlns="" id="{CD5AE8A8-E027-4529-A5B7-4D355C71E647}"/>
              </a:ext>
            </a:extLst>
          </p:cNvPr>
          <p:cNvSpPr>
            <a:spLocks noGrp="1"/>
          </p:cNvSpPr>
          <p:nvPr>
            <p:ph sz="half" idx="1"/>
          </p:nvPr>
        </p:nvSpPr>
        <p:spPr>
          <a:xfrm>
            <a:off x="838200" y="1825625"/>
            <a:ext cx="5181600" cy="388538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4" name="Content Placeholder 3">
            <a:extLst>
              <a:ext uri="{FF2B5EF4-FFF2-40B4-BE49-F238E27FC236}">
                <a16:creationId xmlns:a16="http://schemas.microsoft.com/office/drawing/2014/main" xmlns="" id="{FB3E4803-F2CA-4138-9997-6108BFDFE7E2}"/>
              </a:ext>
            </a:extLst>
          </p:cNvPr>
          <p:cNvSpPr>
            <a:spLocks noGrp="1"/>
          </p:cNvSpPr>
          <p:nvPr>
            <p:ph sz="half" idx="2"/>
          </p:nvPr>
        </p:nvSpPr>
        <p:spPr>
          <a:xfrm>
            <a:off x="6198110" y="1825624"/>
            <a:ext cx="5181600" cy="3929249"/>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886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7" name="Picture Placeholder 56">
            <a:extLst>
              <a:ext uri="{FF2B5EF4-FFF2-40B4-BE49-F238E27FC236}">
                <a16:creationId xmlns:a16="http://schemas.microsoft.com/office/drawing/2014/main" xmlns="" id="{8E328517-DD21-40E0-B948-B25B366BDEC7}"/>
              </a:ext>
            </a:extLst>
          </p:cNvPr>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35" name="Oval 34">
            <a:extLst>
              <a:ext uri="{FF2B5EF4-FFF2-40B4-BE49-F238E27FC236}">
                <a16:creationId xmlns:a16="http://schemas.microsoft.com/office/drawing/2014/main" xmlns=""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xmlns=""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xmlns=""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xmlns=""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xmlns=""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xmlns=""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xmlns=""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xmlns=""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xmlns=""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xmlns=""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smtClean="0"/>
              <a:t>Click to edit Master title style</a:t>
            </a:r>
            <a:endParaRPr lang="en-US"/>
          </a:p>
        </p:txBody>
      </p:sp>
      <p:sp>
        <p:nvSpPr>
          <p:cNvPr id="20" name="Text Placeholder 3">
            <a:extLst>
              <a:ext uri="{FF2B5EF4-FFF2-40B4-BE49-F238E27FC236}">
                <a16:creationId xmlns:a16="http://schemas.microsoft.com/office/drawing/2014/main" xmlns=""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002305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xmlns=""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xmlns=""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xmlns=""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xmlns=""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xmlns=""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xmlns=""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xmlns=""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xmlns=""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xmlns=""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xmlns=""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smtClean="0"/>
              <a:t>Click to edit Master title style</a:t>
            </a:r>
            <a:endParaRPr lang="en-US"/>
          </a:p>
        </p:txBody>
      </p:sp>
      <p:sp>
        <p:nvSpPr>
          <p:cNvPr id="20" name="Text Placeholder 3">
            <a:extLst>
              <a:ext uri="{FF2B5EF4-FFF2-40B4-BE49-F238E27FC236}">
                <a16:creationId xmlns:a16="http://schemas.microsoft.com/office/drawing/2014/main" xmlns=""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4" name="Content Placeholder 2">
            <a:extLst>
              <a:ext uri="{FF2B5EF4-FFF2-40B4-BE49-F238E27FC236}">
                <a16:creationId xmlns:a16="http://schemas.microsoft.com/office/drawing/2014/main" xmlns="" id="{A28A6791-A2CB-40CE-AEF5-A729106DA43B}"/>
              </a:ext>
            </a:extLst>
          </p:cNvPr>
          <p:cNvSpPr>
            <a:spLocks noGrp="1"/>
          </p:cNvSpPr>
          <p:nvPr>
            <p:ph idx="1"/>
          </p:nvPr>
        </p:nvSpPr>
        <p:spPr>
          <a:xfrm>
            <a:off x="5183188" y="457201"/>
            <a:ext cx="6653212"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475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xmlns=""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xmlns=""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xmlns=""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xmlns=""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xmlns=""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xmlns=""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xmlns=""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xmlns=""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xmlns=""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xmlns=""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xmlns=""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xmlns=""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Graphic 19">
            <a:extLst>
              <a:ext uri="{FF2B5EF4-FFF2-40B4-BE49-F238E27FC236}">
                <a16:creationId xmlns:a16="http://schemas.microsoft.com/office/drawing/2014/main" xmlns="" id="{436C4D92-1746-4D54-8232-468DFF66CF79}"/>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9" name="Title 6">
            <a:extLst>
              <a:ext uri="{FF2B5EF4-FFF2-40B4-BE49-F238E27FC236}">
                <a16:creationId xmlns:a16="http://schemas.microsoft.com/office/drawing/2014/main" xmlns="" id="{E77FD51D-3B1F-4D51-8A61-6CF8222774BD}"/>
              </a:ext>
            </a:extLst>
          </p:cNvPr>
          <p:cNvSpPr>
            <a:spLocks noGrp="1"/>
          </p:cNvSpPr>
          <p:nvPr>
            <p:ph type="title"/>
          </p:nvPr>
        </p:nvSpPr>
        <p:spPr>
          <a:xfrm>
            <a:off x="838200" y="365126"/>
            <a:ext cx="9050518" cy="945498"/>
          </a:xfrm>
        </p:spPr>
        <p:txBody>
          <a:bodyPr/>
          <a:lstStyle/>
          <a:p>
            <a:r>
              <a:rPr lang="en-US" smtClean="0"/>
              <a:t>Click to edit Master title style</a:t>
            </a:r>
            <a:endParaRPr lang="en-US"/>
          </a:p>
        </p:txBody>
      </p:sp>
    </p:spTree>
    <p:extLst>
      <p:ext uri="{BB962C8B-B14F-4D97-AF65-F5344CB8AC3E}">
        <p14:creationId xmlns:p14="http://schemas.microsoft.com/office/powerpoint/2010/main" val="4236564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xmlns=""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xmlns=""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xmlns=""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xmlns=""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xmlns=""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xmlns=""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xmlns=""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xmlns=""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xmlns=""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xmlns=""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xmlns=""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xmlns=""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141415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xmlns=""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smtClean="0"/>
              <a:t>Click icon to add picture</a:t>
            </a:r>
            <a:endParaRPr lang="ru-RU"/>
          </a:p>
        </p:txBody>
      </p:sp>
      <p:sp>
        <p:nvSpPr>
          <p:cNvPr id="34" name="Oval 33">
            <a:extLst>
              <a:ext uri="{FF2B5EF4-FFF2-40B4-BE49-F238E27FC236}">
                <a16:creationId xmlns:a16="http://schemas.microsoft.com/office/drawing/2014/main" xmlns=""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xmlns=""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xmlns=""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xmlns=""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xmlns=""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xmlns=""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u-RU" dirty="0"/>
          </a:p>
        </p:txBody>
      </p:sp>
      <p:sp>
        <p:nvSpPr>
          <p:cNvPr id="4" name="Date Placeholder 3">
            <a:extLst>
              <a:ext uri="{FF2B5EF4-FFF2-40B4-BE49-F238E27FC236}">
                <a16:creationId xmlns:a16="http://schemas.microsoft.com/office/drawing/2014/main" xmlns="" id="{0FD10BB4-D57E-4372-8E10-AC15DC09615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xmlns="" id="{66020939-F172-405E-A418-A87CE5D908B7}"/>
              </a:ext>
            </a:extLst>
          </p:cNvPr>
          <p:cNvSpPr>
            <a:spLocks noGrp="1"/>
          </p:cNvSpPr>
          <p:nvPr>
            <p:ph type="ftr" sz="quarter" idx="11"/>
          </p:nvPr>
        </p:nvSpPr>
        <p:spPr>
          <a:xfrm>
            <a:off x="812290" y="5797769"/>
            <a:ext cx="3808348" cy="365125"/>
          </a:xfrm>
          <a:prstGeom prst="rect">
            <a:avLst/>
          </a:prstGeom>
        </p:spPr>
        <p:txBody>
          <a:bodyPr/>
          <a:lstStyle/>
          <a:p>
            <a:r>
              <a:rPr lang="en-US" dirty="0"/>
              <a:t>ADD A FOOTER</a:t>
            </a:r>
            <a:endParaRPr lang="ru-RU" dirty="0"/>
          </a:p>
        </p:txBody>
      </p:sp>
      <p:sp>
        <p:nvSpPr>
          <p:cNvPr id="24" name="Graphic 22">
            <a:extLst>
              <a:ext uri="{FF2B5EF4-FFF2-40B4-BE49-F238E27FC236}">
                <a16:creationId xmlns:a16="http://schemas.microsoft.com/office/drawing/2014/main" xmlns=""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xmlns=""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xmlns="" id="{E0210624-61F8-48B2-BD00-D3BC39DEBDCF}"/>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xmlns=""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xmlns=""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xmlns=""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Tree>
    <p:extLst>
      <p:ext uri="{BB962C8B-B14F-4D97-AF65-F5344CB8AC3E}">
        <p14:creationId xmlns:p14="http://schemas.microsoft.com/office/powerpoint/2010/main" val="213970461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xmlns=""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anchor="ctr" anchorCtr="0">
            <a:noAutofit/>
          </a:bodyPr>
          <a:lstStyle>
            <a:lvl1pPr marL="0" indent="0" algn="ctr">
              <a:buNone/>
              <a:defRPr sz="1400"/>
            </a:lvl1pPr>
          </a:lstStyle>
          <a:p>
            <a:r>
              <a:rPr lang="en-US" smtClean="0"/>
              <a:t>Click icon to add picture</a:t>
            </a:r>
            <a:endParaRPr lang="ru-RU"/>
          </a:p>
        </p:txBody>
      </p:sp>
      <p:sp>
        <p:nvSpPr>
          <p:cNvPr id="24" name="Oval 23">
            <a:extLst>
              <a:ext uri="{FF2B5EF4-FFF2-40B4-BE49-F238E27FC236}">
                <a16:creationId xmlns:a16="http://schemas.microsoft.com/office/drawing/2014/main" xmlns="" id="{CE8B26E3-C9CA-4CFF-8221-19518F497FF4}"/>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xmlns="" id="{A9957602-C843-44E0-A93F-66AF5A6A0F0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xmlns="" id="{7242568A-7F20-40F2-9490-E3BC7466DA0D}"/>
              </a:ext>
            </a:extLst>
          </p:cNvPr>
          <p:cNvSpPr>
            <a:spLocks noGrp="1"/>
          </p:cNvSpPr>
          <p:nvPr>
            <p:ph type="title" hasCustomPrompt="1"/>
          </p:nvPr>
        </p:nvSpPr>
        <p:spPr>
          <a:xfrm>
            <a:off x="6910023" y="90805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xmlns=""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xmlns=""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xmlns=""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0" name="Freeform: Shape 9">
            <a:extLst>
              <a:ext uri="{FF2B5EF4-FFF2-40B4-BE49-F238E27FC236}">
                <a16:creationId xmlns:a16="http://schemas.microsoft.com/office/drawing/2014/main" xmlns=""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xmlns=""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endParaRPr lang="ru-RU" dirty="0"/>
          </a:p>
        </p:txBody>
      </p:sp>
      <p:sp>
        <p:nvSpPr>
          <p:cNvPr id="16" name="Text Placeholder 14">
            <a:extLst>
              <a:ext uri="{FF2B5EF4-FFF2-40B4-BE49-F238E27FC236}">
                <a16:creationId xmlns:a16="http://schemas.microsoft.com/office/drawing/2014/main" xmlns="" id="{F469DEB5-CC79-4D71-8360-0B10B34244B7}"/>
              </a:ext>
            </a:extLst>
          </p:cNvPr>
          <p:cNvSpPr>
            <a:spLocks noGrp="1"/>
          </p:cNvSpPr>
          <p:nvPr userDrawn="1">
            <p:ph type="body" sz="quarter" idx="13"/>
          </p:nvPr>
        </p:nvSpPr>
        <p:spPr>
          <a:xfrm>
            <a:off x="6910023" y="2050475"/>
            <a:ext cx="4548187" cy="639683"/>
          </a:xfrm>
        </p:spPr>
        <p:txBody>
          <a:bodyPr>
            <a:normAutofit/>
          </a:bodyPr>
          <a:lstStyle>
            <a:lvl1pPr marL="0" indent="0">
              <a:buNone/>
              <a:defRPr sz="1800" b="1" i="0"/>
            </a:lvl1pPr>
          </a:lstStyle>
          <a:p>
            <a:pPr lvl="0"/>
            <a:r>
              <a:rPr lang="en-US" smtClean="0"/>
              <a:t>Click to edit Master text styles</a:t>
            </a:r>
          </a:p>
        </p:txBody>
      </p:sp>
      <p:sp>
        <p:nvSpPr>
          <p:cNvPr id="17" name="Text Placeholder 14">
            <a:extLst>
              <a:ext uri="{FF2B5EF4-FFF2-40B4-BE49-F238E27FC236}">
                <a16:creationId xmlns:a16="http://schemas.microsoft.com/office/drawing/2014/main" xmlns="" id="{9EE0722D-F13C-4FFB-9E31-CC024B92E6CD}"/>
              </a:ext>
            </a:extLst>
          </p:cNvPr>
          <p:cNvSpPr>
            <a:spLocks noGrp="1"/>
          </p:cNvSpPr>
          <p:nvPr userDrawn="1">
            <p:ph type="body" sz="quarter" idx="14"/>
          </p:nvPr>
        </p:nvSpPr>
        <p:spPr>
          <a:xfrm>
            <a:off x="6910023" y="2839714"/>
            <a:ext cx="4548187" cy="2916952"/>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smtClean="0"/>
              <a:t>Click to edit Master text styles</a:t>
            </a:r>
          </a:p>
        </p:txBody>
      </p:sp>
      <p:sp>
        <p:nvSpPr>
          <p:cNvPr id="3" name="Graphic 22">
            <a:extLst>
              <a:ext uri="{FF2B5EF4-FFF2-40B4-BE49-F238E27FC236}">
                <a16:creationId xmlns:a16="http://schemas.microsoft.com/office/drawing/2014/main" xmlns="" id="{827885C7-FA6F-4513-83BC-BEAD42F63D5B}"/>
              </a:ext>
            </a:extLst>
          </p:cNvPr>
          <p:cNvSpPr/>
          <p:nvPr userDrawn="1"/>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xmlns="" id="{30961087-B677-45AC-8D02-FEE615D17609}"/>
              </a:ext>
            </a:extLst>
          </p:cNvPr>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endParaRPr lang="ru-RU" dirty="0"/>
          </a:p>
        </p:txBody>
      </p:sp>
    </p:spTree>
    <p:extLst>
      <p:ext uri="{BB962C8B-B14F-4D97-AF65-F5344CB8AC3E}">
        <p14:creationId xmlns:p14="http://schemas.microsoft.com/office/powerpoint/2010/main" val="188029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xmlns="" id="{D6E0F90B-941A-45B6-85DA-E0D4E7977CD8}"/>
              </a:ext>
            </a:extLst>
          </p:cNvPr>
          <p:cNvSpPr>
            <a:spLocks noGrp="1"/>
          </p:cNvSpPr>
          <p:nvPr>
            <p:ph type="pic" sz="quarter" idx="18"/>
          </p:nvPr>
        </p:nvSpPr>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anchor="ctr" anchorCtr="0">
            <a:noAutofit/>
          </a:bodyPr>
          <a:lstStyle>
            <a:lvl1pPr marL="0" indent="0" algn="ctr">
              <a:buNone/>
              <a:defRPr sz="1400"/>
            </a:lvl1pPr>
          </a:lstStyle>
          <a:p>
            <a:r>
              <a:rPr lang="en-US" smtClean="0"/>
              <a:t>Click icon to add picture</a:t>
            </a:r>
            <a:endParaRPr lang="ru-RU"/>
          </a:p>
        </p:txBody>
      </p:sp>
      <p:sp>
        <p:nvSpPr>
          <p:cNvPr id="35" name="Oval 34">
            <a:extLst>
              <a:ext uri="{FF2B5EF4-FFF2-40B4-BE49-F238E27FC236}">
                <a16:creationId xmlns:a16="http://schemas.microsoft.com/office/drawing/2014/main" xmlns=""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xmlns=""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xmlns="" id="{7242568A-7F20-40F2-9490-E3BC7466DA0D}"/>
              </a:ext>
            </a:extLst>
          </p:cNvPr>
          <p:cNvSpPr>
            <a:spLocks noGrp="1"/>
          </p:cNvSpPr>
          <p:nvPr>
            <p:ph type="title" hasCustomPrompt="1"/>
          </p:nvPr>
        </p:nvSpPr>
        <p:spPr>
          <a:xfrm>
            <a:off x="815853" y="123190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xmlns=""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xmlns=""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xmlns=""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8" name="Text Placeholder 14">
            <a:extLst>
              <a:ext uri="{FF2B5EF4-FFF2-40B4-BE49-F238E27FC236}">
                <a16:creationId xmlns:a16="http://schemas.microsoft.com/office/drawing/2014/main" xmlns="" id="{82903A57-2768-42F8-A5EA-4C19B9049850}"/>
              </a:ext>
            </a:extLst>
          </p:cNvPr>
          <p:cNvSpPr>
            <a:spLocks noGrp="1"/>
          </p:cNvSpPr>
          <p:nvPr>
            <p:ph type="body" sz="quarter" idx="15"/>
          </p:nvPr>
        </p:nvSpPr>
        <p:spPr>
          <a:xfrm>
            <a:off x="830067" y="3889184"/>
            <a:ext cx="4548187" cy="1708223"/>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smtClean="0"/>
              <a:t>Click to edit Master text styles</a:t>
            </a:r>
          </a:p>
        </p:txBody>
      </p:sp>
      <p:sp>
        <p:nvSpPr>
          <p:cNvPr id="38" name="Freeform: Shape 37">
            <a:extLst>
              <a:ext uri="{FF2B5EF4-FFF2-40B4-BE49-F238E27FC236}">
                <a16:creationId xmlns:a16="http://schemas.microsoft.com/office/drawing/2014/main" xmlns=""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9" name="Freeform: Shape 28">
            <a:extLst>
              <a:ext uri="{FF2B5EF4-FFF2-40B4-BE49-F238E27FC236}">
                <a16:creationId xmlns:a16="http://schemas.microsoft.com/office/drawing/2014/main" xmlns="" id="{E46691B2-7AF3-4CAC-A285-36444A9101D9}"/>
              </a:ext>
            </a:extLst>
          </p:cNvPr>
          <p:cNvSpPr/>
          <p:nvPr userDrawn="1"/>
        </p:nvSpPr>
        <p:spPr>
          <a:xfrm>
            <a:off x="12193179" y="4156602"/>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6" name="Freeform: Shape 25">
            <a:extLst>
              <a:ext uri="{FF2B5EF4-FFF2-40B4-BE49-F238E27FC236}">
                <a16:creationId xmlns:a16="http://schemas.microsoft.com/office/drawing/2014/main" xmlns="" id="{FE8ACF66-A148-4D4F-A35C-837CDC6B154D}"/>
              </a:ext>
            </a:extLst>
          </p:cNvPr>
          <p:cNvSpPr/>
          <p:nvPr userDrawn="1"/>
        </p:nvSpPr>
        <p:spPr>
          <a:xfrm>
            <a:off x="12193179" y="4682093"/>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8" name="Text Placeholder 26">
            <a:extLst>
              <a:ext uri="{FF2B5EF4-FFF2-40B4-BE49-F238E27FC236}">
                <a16:creationId xmlns:a16="http://schemas.microsoft.com/office/drawing/2014/main" xmlns="" id="{5F10B1F7-5633-4C8B-A868-72D9C782CBA6}"/>
              </a:ext>
            </a:extLst>
          </p:cNvPr>
          <p:cNvSpPr>
            <a:spLocks noGrp="1"/>
          </p:cNvSpPr>
          <p:nvPr userDrawn="1">
            <p:ph type="body" sz="quarter" idx="16"/>
          </p:nvPr>
        </p:nvSpPr>
        <p:spPr>
          <a:xfrm>
            <a:off x="811115" y="2374900"/>
            <a:ext cx="4565650" cy="701675"/>
          </a:xfrm>
        </p:spPr>
        <p:txBody>
          <a:bodyPr>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smtClean="0"/>
              <a:t>Click to edit Master text styles</a:t>
            </a:r>
          </a:p>
        </p:txBody>
      </p:sp>
      <p:sp>
        <p:nvSpPr>
          <p:cNvPr id="31" name="Text Placeholder 29">
            <a:extLst>
              <a:ext uri="{FF2B5EF4-FFF2-40B4-BE49-F238E27FC236}">
                <a16:creationId xmlns:a16="http://schemas.microsoft.com/office/drawing/2014/main" xmlns="" id="{CBA9BCD0-48BA-4D5B-8871-61204EACE422}"/>
              </a:ext>
            </a:extLst>
          </p:cNvPr>
          <p:cNvSpPr>
            <a:spLocks noGrp="1"/>
          </p:cNvSpPr>
          <p:nvPr userDrawn="1">
            <p:ph type="body" sz="quarter" idx="17"/>
          </p:nvPr>
        </p:nvSpPr>
        <p:spPr>
          <a:xfrm>
            <a:off x="811115" y="3165301"/>
            <a:ext cx="4583113" cy="689525"/>
          </a:xfrm>
        </p:spPr>
        <p:txBody>
          <a:bodyPr/>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a:r>
              <a:rPr lang="en-US" smtClean="0"/>
              <a:t>Click to edit Master text styles</a:t>
            </a:r>
          </a:p>
        </p:txBody>
      </p:sp>
      <p:sp>
        <p:nvSpPr>
          <p:cNvPr id="3" name="Graphic 33">
            <a:extLst>
              <a:ext uri="{FF2B5EF4-FFF2-40B4-BE49-F238E27FC236}">
                <a16:creationId xmlns:a16="http://schemas.microsoft.com/office/drawing/2014/main" xmlns=""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xmlns=""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xmlns=""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28086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xmlns=""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xmlns=""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xmlns="" id="{81053F33-9837-4E9F-8D29-24A800D841E9}"/>
              </a:ext>
            </a:extLst>
          </p:cNvPr>
          <p:cNvSpPr>
            <a:spLocks noGrp="1"/>
          </p:cNvSpPr>
          <p:nvPr>
            <p:ph type="title" hasCustomPrompt="1"/>
          </p:nvPr>
        </p:nvSpPr>
        <p:spPr>
          <a:xfrm>
            <a:off x="831850" y="781050"/>
            <a:ext cx="10515600" cy="676275"/>
          </a:xfrm>
        </p:spPr>
        <p:txBody>
          <a:bodyPr anchor="b">
            <a:normAutofit/>
          </a:bodyPr>
          <a:lstStyle>
            <a:lvl1pPr algn="ctr">
              <a:defRPr sz="4000"/>
            </a:lvl1pPr>
          </a:lstStyle>
          <a:p>
            <a:r>
              <a:rPr lang="en-US" dirty="0"/>
              <a:t>COMPARISON</a:t>
            </a:r>
            <a:endParaRPr lang="ru-RU" dirty="0"/>
          </a:p>
        </p:txBody>
      </p:sp>
      <p:sp>
        <p:nvSpPr>
          <p:cNvPr id="3" name="Text Placeholder 2">
            <a:extLst>
              <a:ext uri="{FF2B5EF4-FFF2-40B4-BE49-F238E27FC236}">
                <a16:creationId xmlns:a16="http://schemas.microsoft.com/office/drawing/2014/main" xmlns="" id="{40DFDBBD-D278-4F5A-BD28-172F5B157E88}"/>
              </a:ext>
            </a:extLst>
          </p:cNvPr>
          <p:cNvSpPr>
            <a:spLocks noGrp="1"/>
          </p:cNvSpPr>
          <p:nvPr>
            <p:ph type="body" idx="1" hasCustomPrompt="1"/>
          </p:nvPr>
        </p:nvSpPr>
        <p:spPr>
          <a:xfrm>
            <a:off x="993286"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4" name="Date Placeholder 3">
            <a:extLst>
              <a:ext uri="{FF2B5EF4-FFF2-40B4-BE49-F238E27FC236}">
                <a16:creationId xmlns:a16="http://schemas.microsoft.com/office/drawing/2014/main" xmlns=""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xmlns=""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xmlns=""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xmlns="" id="{C990C5BD-BC2C-4822-AA4E-446B77052F23}"/>
              </a:ext>
            </a:extLst>
          </p:cNvPr>
          <p:cNvSpPr>
            <a:spLocks noGrp="1"/>
          </p:cNvSpPr>
          <p:nvPr>
            <p:ph type="body" sz="quarter" idx="16"/>
          </p:nvPr>
        </p:nvSpPr>
        <p:spPr>
          <a:xfrm>
            <a:off x="830066" y="1898650"/>
            <a:ext cx="10515599" cy="701675"/>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smtClean="0"/>
              <a:t>Click to edit Master text styles</a:t>
            </a:r>
          </a:p>
        </p:txBody>
      </p:sp>
      <p:sp>
        <p:nvSpPr>
          <p:cNvPr id="22" name="Graphic 19">
            <a:extLst>
              <a:ext uri="{FF2B5EF4-FFF2-40B4-BE49-F238E27FC236}">
                <a16:creationId xmlns:a16="http://schemas.microsoft.com/office/drawing/2014/main" xmlns="" id="{258EB2BC-F42B-4177-83EB-F2D2BF76129C}"/>
              </a:ext>
            </a:extLst>
          </p:cNvPr>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4" name="Text Placeholder 2">
            <a:extLst>
              <a:ext uri="{FF2B5EF4-FFF2-40B4-BE49-F238E27FC236}">
                <a16:creationId xmlns:a16="http://schemas.microsoft.com/office/drawing/2014/main" xmlns="" id="{B971AAD9-2660-4922-9B41-C45976A31C4F}"/>
              </a:ext>
            </a:extLst>
          </p:cNvPr>
          <p:cNvSpPr>
            <a:spLocks noGrp="1"/>
          </p:cNvSpPr>
          <p:nvPr>
            <p:ph type="body" idx="18" hasCustomPrompt="1"/>
          </p:nvPr>
        </p:nvSpPr>
        <p:spPr>
          <a:xfrm>
            <a:off x="6155960"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28" name="Text Placeholder 26">
            <a:extLst>
              <a:ext uri="{FF2B5EF4-FFF2-40B4-BE49-F238E27FC236}">
                <a16:creationId xmlns:a16="http://schemas.microsoft.com/office/drawing/2014/main" xmlns="" id="{D0525F80-1CD7-406E-A2B0-ACB0CD78A32C}"/>
              </a:ext>
            </a:extLst>
          </p:cNvPr>
          <p:cNvSpPr>
            <a:spLocks noGrp="1"/>
          </p:cNvSpPr>
          <p:nvPr>
            <p:ph type="body" sz="quarter" idx="20"/>
          </p:nvPr>
        </p:nvSpPr>
        <p:spPr>
          <a:xfrm>
            <a:off x="811311"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smtClean="0"/>
              <a:t>Click to edit Master text styles</a:t>
            </a:r>
          </a:p>
        </p:txBody>
      </p:sp>
      <p:sp>
        <p:nvSpPr>
          <p:cNvPr id="30" name="Text Placeholder 26">
            <a:extLst>
              <a:ext uri="{FF2B5EF4-FFF2-40B4-BE49-F238E27FC236}">
                <a16:creationId xmlns:a16="http://schemas.microsoft.com/office/drawing/2014/main" xmlns="" id="{527B617A-AB11-44E9-B2E2-53B7F35CD968}"/>
              </a:ext>
            </a:extLst>
          </p:cNvPr>
          <p:cNvSpPr>
            <a:spLocks noGrp="1"/>
          </p:cNvSpPr>
          <p:nvPr>
            <p:ph type="body" sz="quarter" idx="21"/>
          </p:nvPr>
        </p:nvSpPr>
        <p:spPr>
          <a:xfrm>
            <a:off x="5973985"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smtClean="0"/>
              <a:t>Click to edit Master text styles</a:t>
            </a:r>
          </a:p>
        </p:txBody>
      </p:sp>
      <p:grpSp>
        <p:nvGrpSpPr>
          <p:cNvPr id="41" name="Graphic 39">
            <a:extLst>
              <a:ext uri="{FF2B5EF4-FFF2-40B4-BE49-F238E27FC236}">
                <a16:creationId xmlns:a16="http://schemas.microsoft.com/office/drawing/2014/main" xmlns="" id="{F4C9083C-573A-4951-8064-8A2074E45857}"/>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xmlns=""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xmlns=""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xmlns=""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xmlns=""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xmlns=""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xmlns=""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68273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xmlns="" id="{6BE8D45D-1E08-4F59-96CC-EA53D7CA6AB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xmlns="" id="{8E968353-82DA-42A2-88B6-AEFCF124AF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xmlns="" id="{81053F33-9837-4E9F-8D29-24A800D841E9}"/>
              </a:ext>
            </a:extLst>
          </p:cNvPr>
          <p:cNvSpPr>
            <a:spLocks noGrp="1"/>
          </p:cNvSpPr>
          <p:nvPr>
            <p:ph type="title" hasCustomPrompt="1"/>
          </p:nvPr>
        </p:nvSpPr>
        <p:spPr>
          <a:xfrm>
            <a:off x="5642753" y="1474969"/>
            <a:ext cx="4395258" cy="676275"/>
          </a:xfrm>
        </p:spPr>
        <p:txBody>
          <a:bodyPr anchor="b">
            <a:normAutofit/>
          </a:bodyPr>
          <a:lstStyle>
            <a:lvl1pPr algn="l">
              <a:defRPr sz="4000"/>
            </a:lvl1pPr>
          </a:lstStyle>
          <a:p>
            <a:r>
              <a:rPr lang="en-US" dirty="0"/>
              <a:t>CHART SLIDE</a:t>
            </a:r>
            <a:endParaRPr lang="ru-RU" dirty="0"/>
          </a:p>
        </p:txBody>
      </p:sp>
      <p:sp>
        <p:nvSpPr>
          <p:cNvPr id="4" name="Date Placeholder 3">
            <a:extLst>
              <a:ext uri="{FF2B5EF4-FFF2-40B4-BE49-F238E27FC236}">
                <a16:creationId xmlns:a16="http://schemas.microsoft.com/office/drawing/2014/main" xmlns=""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xmlns=""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xmlns=""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xmlns="" id="{C990C5BD-BC2C-4822-AA4E-446B77052F23}"/>
              </a:ext>
            </a:extLst>
          </p:cNvPr>
          <p:cNvSpPr>
            <a:spLocks noGrp="1"/>
          </p:cNvSpPr>
          <p:nvPr>
            <p:ph type="body" sz="quarter" idx="16"/>
          </p:nvPr>
        </p:nvSpPr>
        <p:spPr>
          <a:xfrm>
            <a:off x="5649889" y="2592569"/>
            <a:ext cx="5630885" cy="70167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smtClean="0"/>
              <a:t>Click to edit Master text styles</a:t>
            </a:r>
          </a:p>
        </p:txBody>
      </p:sp>
      <p:sp>
        <p:nvSpPr>
          <p:cNvPr id="24" name="Text Placeholder 2">
            <a:extLst>
              <a:ext uri="{FF2B5EF4-FFF2-40B4-BE49-F238E27FC236}">
                <a16:creationId xmlns:a16="http://schemas.microsoft.com/office/drawing/2014/main" xmlns="" id="{B971AAD9-2660-4922-9B41-C45976A31C4F}"/>
              </a:ext>
            </a:extLst>
          </p:cNvPr>
          <p:cNvSpPr>
            <a:spLocks noGrp="1"/>
          </p:cNvSpPr>
          <p:nvPr>
            <p:ph type="body" idx="18" hasCustomPrompt="1"/>
          </p:nvPr>
        </p:nvSpPr>
        <p:spPr>
          <a:xfrm>
            <a:off x="6126385"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30%</a:t>
            </a:r>
          </a:p>
        </p:txBody>
      </p:sp>
      <p:sp>
        <p:nvSpPr>
          <p:cNvPr id="30" name="Text Placeholder 26">
            <a:extLst>
              <a:ext uri="{FF2B5EF4-FFF2-40B4-BE49-F238E27FC236}">
                <a16:creationId xmlns:a16="http://schemas.microsoft.com/office/drawing/2014/main" xmlns="" id="{527B617A-AB11-44E9-B2E2-53B7F35CD968}"/>
              </a:ext>
            </a:extLst>
          </p:cNvPr>
          <p:cNvSpPr>
            <a:spLocks noGrp="1"/>
          </p:cNvSpPr>
          <p:nvPr>
            <p:ph type="body" sz="quarter" idx="21" hasCustomPrompt="1"/>
          </p:nvPr>
        </p:nvSpPr>
        <p:spPr>
          <a:xfrm>
            <a:off x="6126386"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3" name="Text Placeholder 2">
            <a:extLst>
              <a:ext uri="{FF2B5EF4-FFF2-40B4-BE49-F238E27FC236}">
                <a16:creationId xmlns:a16="http://schemas.microsoft.com/office/drawing/2014/main" xmlns="" id="{E9080FED-3BFC-4CCC-8B5A-A2942CA5CF36}"/>
              </a:ext>
            </a:extLst>
          </p:cNvPr>
          <p:cNvSpPr>
            <a:spLocks noGrp="1"/>
          </p:cNvSpPr>
          <p:nvPr>
            <p:ph type="body" idx="22" hasCustomPrompt="1"/>
          </p:nvPr>
        </p:nvSpPr>
        <p:spPr>
          <a:xfrm>
            <a:off x="6126410"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25" name="Text Placeholder 26">
            <a:extLst>
              <a:ext uri="{FF2B5EF4-FFF2-40B4-BE49-F238E27FC236}">
                <a16:creationId xmlns:a16="http://schemas.microsoft.com/office/drawing/2014/main" xmlns="" id="{E7EC8229-D712-4FD1-990B-9212FC211A9B}"/>
              </a:ext>
            </a:extLst>
          </p:cNvPr>
          <p:cNvSpPr>
            <a:spLocks noGrp="1"/>
          </p:cNvSpPr>
          <p:nvPr>
            <p:ph type="body" sz="quarter" idx="23" hasCustomPrompt="1"/>
          </p:nvPr>
        </p:nvSpPr>
        <p:spPr>
          <a:xfrm>
            <a:off x="6126411"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7" name="Text Placeholder 2">
            <a:extLst>
              <a:ext uri="{FF2B5EF4-FFF2-40B4-BE49-F238E27FC236}">
                <a16:creationId xmlns:a16="http://schemas.microsoft.com/office/drawing/2014/main" xmlns="" id="{27341020-DCB7-4CC5-BE55-AAAF421822ED}"/>
              </a:ext>
            </a:extLst>
          </p:cNvPr>
          <p:cNvSpPr>
            <a:spLocks noGrp="1"/>
          </p:cNvSpPr>
          <p:nvPr>
            <p:ph type="body" idx="24" hasCustomPrompt="1"/>
          </p:nvPr>
        </p:nvSpPr>
        <p:spPr>
          <a:xfrm>
            <a:off x="8065899"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25%</a:t>
            </a:r>
          </a:p>
        </p:txBody>
      </p:sp>
      <p:sp>
        <p:nvSpPr>
          <p:cNvPr id="29" name="Text Placeholder 26">
            <a:extLst>
              <a:ext uri="{FF2B5EF4-FFF2-40B4-BE49-F238E27FC236}">
                <a16:creationId xmlns:a16="http://schemas.microsoft.com/office/drawing/2014/main" xmlns="" id="{B1896019-AE20-47E2-AA66-ED9D16B2DAF7}"/>
              </a:ext>
            </a:extLst>
          </p:cNvPr>
          <p:cNvSpPr>
            <a:spLocks noGrp="1"/>
          </p:cNvSpPr>
          <p:nvPr>
            <p:ph type="body" sz="quarter" idx="25" hasCustomPrompt="1"/>
          </p:nvPr>
        </p:nvSpPr>
        <p:spPr>
          <a:xfrm>
            <a:off x="8065900"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2" name="Text Placeholder 2">
            <a:extLst>
              <a:ext uri="{FF2B5EF4-FFF2-40B4-BE49-F238E27FC236}">
                <a16:creationId xmlns:a16="http://schemas.microsoft.com/office/drawing/2014/main" xmlns="" id="{212C49D2-92E0-4567-8BD4-9B8FC0536701}"/>
              </a:ext>
            </a:extLst>
          </p:cNvPr>
          <p:cNvSpPr>
            <a:spLocks noGrp="1"/>
          </p:cNvSpPr>
          <p:nvPr>
            <p:ph type="body" idx="26" hasCustomPrompt="1"/>
          </p:nvPr>
        </p:nvSpPr>
        <p:spPr>
          <a:xfrm>
            <a:off x="8065924"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33" name="Text Placeholder 26">
            <a:extLst>
              <a:ext uri="{FF2B5EF4-FFF2-40B4-BE49-F238E27FC236}">
                <a16:creationId xmlns:a16="http://schemas.microsoft.com/office/drawing/2014/main" xmlns="" id="{6B5DA211-72E1-4B00-AA61-980CE5A34565}"/>
              </a:ext>
            </a:extLst>
          </p:cNvPr>
          <p:cNvSpPr>
            <a:spLocks noGrp="1"/>
          </p:cNvSpPr>
          <p:nvPr>
            <p:ph type="body" sz="quarter" idx="27" hasCustomPrompt="1"/>
          </p:nvPr>
        </p:nvSpPr>
        <p:spPr>
          <a:xfrm>
            <a:off x="8065925"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5" name="Text Placeholder 2">
            <a:extLst>
              <a:ext uri="{FF2B5EF4-FFF2-40B4-BE49-F238E27FC236}">
                <a16:creationId xmlns:a16="http://schemas.microsoft.com/office/drawing/2014/main" xmlns="" id="{A7CF7C63-619A-46EE-AF36-FCA26441A064}"/>
              </a:ext>
            </a:extLst>
          </p:cNvPr>
          <p:cNvSpPr>
            <a:spLocks noGrp="1"/>
          </p:cNvSpPr>
          <p:nvPr>
            <p:ph type="body" idx="28" hasCustomPrompt="1"/>
          </p:nvPr>
        </p:nvSpPr>
        <p:spPr>
          <a:xfrm>
            <a:off x="10005413"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20%</a:t>
            </a:r>
          </a:p>
        </p:txBody>
      </p:sp>
      <p:sp>
        <p:nvSpPr>
          <p:cNvPr id="36" name="Text Placeholder 26">
            <a:extLst>
              <a:ext uri="{FF2B5EF4-FFF2-40B4-BE49-F238E27FC236}">
                <a16:creationId xmlns:a16="http://schemas.microsoft.com/office/drawing/2014/main" xmlns="" id="{92E0EA61-C10D-4760-B03F-F27BCF1FC24C}"/>
              </a:ext>
            </a:extLst>
          </p:cNvPr>
          <p:cNvSpPr>
            <a:spLocks noGrp="1"/>
          </p:cNvSpPr>
          <p:nvPr>
            <p:ph type="body" sz="quarter" idx="29" hasCustomPrompt="1"/>
          </p:nvPr>
        </p:nvSpPr>
        <p:spPr>
          <a:xfrm>
            <a:off x="10005414"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8" name="Text Placeholder 2">
            <a:extLst>
              <a:ext uri="{FF2B5EF4-FFF2-40B4-BE49-F238E27FC236}">
                <a16:creationId xmlns:a16="http://schemas.microsoft.com/office/drawing/2014/main" xmlns="" id="{1A3A14FA-D9E9-4000-B30C-14CADBFE48F6}"/>
              </a:ext>
            </a:extLst>
          </p:cNvPr>
          <p:cNvSpPr>
            <a:spLocks noGrp="1"/>
          </p:cNvSpPr>
          <p:nvPr>
            <p:ph type="body" idx="30" hasCustomPrompt="1"/>
          </p:nvPr>
        </p:nvSpPr>
        <p:spPr>
          <a:xfrm>
            <a:off x="10005438"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5%</a:t>
            </a:r>
          </a:p>
        </p:txBody>
      </p:sp>
      <p:sp>
        <p:nvSpPr>
          <p:cNvPr id="39" name="Text Placeholder 26">
            <a:extLst>
              <a:ext uri="{FF2B5EF4-FFF2-40B4-BE49-F238E27FC236}">
                <a16:creationId xmlns:a16="http://schemas.microsoft.com/office/drawing/2014/main" xmlns="" id="{0FBCB607-92E0-4206-871B-10CAEB3377B3}"/>
              </a:ext>
            </a:extLst>
          </p:cNvPr>
          <p:cNvSpPr>
            <a:spLocks noGrp="1"/>
          </p:cNvSpPr>
          <p:nvPr>
            <p:ph type="body" sz="quarter" idx="31" hasCustomPrompt="1"/>
          </p:nvPr>
        </p:nvSpPr>
        <p:spPr>
          <a:xfrm>
            <a:off x="10005439"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19" name="Chart Placeholder 18">
            <a:extLst>
              <a:ext uri="{FF2B5EF4-FFF2-40B4-BE49-F238E27FC236}">
                <a16:creationId xmlns:a16="http://schemas.microsoft.com/office/drawing/2014/main" xmlns="" id="{08CD548A-F4DA-41C7-BC55-620C696D5A6A}"/>
              </a:ext>
            </a:extLst>
          </p:cNvPr>
          <p:cNvSpPr>
            <a:spLocks noGrp="1"/>
          </p:cNvSpPr>
          <p:nvPr>
            <p:ph type="chart" sz="quarter" idx="32"/>
          </p:nvPr>
        </p:nvSpPr>
        <p:spPr>
          <a:xfrm>
            <a:off x="911225" y="908050"/>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smtClean="0"/>
              <a:t>Click icon to add chart</a:t>
            </a:r>
            <a:endParaRPr lang="ru-RU" dirty="0"/>
          </a:p>
        </p:txBody>
      </p:sp>
      <p:grpSp>
        <p:nvGrpSpPr>
          <p:cNvPr id="41" name="Graphic 39">
            <a:extLst>
              <a:ext uri="{FF2B5EF4-FFF2-40B4-BE49-F238E27FC236}">
                <a16:creationId xmlns:a16="http://schemas.microsoft.com/office/drawing/2014/main" xmlns="" id="{D0A213E0-4DC9-4F6A-98B8-21DE9AE2D9B0}"/>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xmlns="" id="{24312820-32BB-4DFC-B775-2031DE03F33E}"/>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xmlns="" id="{F9B4581F-B122-40B8-BE37-64894A713B38}"/>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xmlns="" id="{C7CF8C75-A610-43BA-923F-335A6051357D}"/>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xmlns="" id="{56793F9B-5B71-414E-9CB2-2B76F8308871}"/>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xmlns="" id="{9807DE94-0E8D-4E1B-A7D2-E0F91AF2E54C}"/>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xmlns="" id="{7BC592BA-C191-49B5-8F41-8E14CFFDAC4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0">
            <a:extLst>
              <a:ext uri="{FF2B5EF4-FFF2-40B4-BE49-F238E27FC236}">
                <a16:creationId xmlns:a16="http://schemas.microsoft.com/office/drawing/2014/main" xmlns="" id="{33AA43FA-C2DC-406C-BFE6-A2A804112236}"/>
              </a:ext>
            </a:extLst>
          </p:cNvPr>
          <p:cNvSpPr/>
          <p:nvPr/>
        </p:nvSpPr>
        <p:spPr>
          <a:xfrm>
            <a:off x="5731819" y="2267879"/>
            <a:ext cx="3016875" cy="165305"/>
          </a:xfrm>
          <a:custGeom>
            <a:avLst/>
            <a:gdLst>
              <a:gd name="connsiteX0" fmla="*/ 2957222 w 3016875"/>
              <a:gd name="connsiteY0" fmla="*/ 159503 h 165304"/>
              <a:gd name="connsiteX1" fmla="*/ 71329 w 3016875"/>
              <a:gd name="connsiteY1" fmla="*/ 159503 h 165304"/>
              <a:gd name="connsiteX2" fmla="*/ 9059 w 3016875"/>
              <a:gd name="connsiteY2" fmla="*/ 84480 h 165304"/>
              <a:gd name="connsiteX3" fmla="*/ 9059 w 3016875"/>
              <a:gd name="connsiteY3" fmla="*/ 84480 h 165304"/>
              <a:gd name="connsiteX4" fmla="*/ 71329 w 3016875"/>
              <a:gd name="connsiteY4" fmla="*/ 10729 h 165304"/>
              <a:gd name="connsiteX5" fmla="*/ 2956149 w 3016875"/>
              <a:gd name="connsiteY5" fmla="*/ 10729 h 165304"/>
              <a:gd name="connsiteX6" fmla="*/ 3018419 w 3016875"/>
              <a:gd name="connsiteY6" fmla="*/ 84480 h 165304"/>
              <a:gd name="connsiteX7" fmla="*/ 3018419 w 3016875"/>
              <a:gd name="connsiteY7" fmla="*/ 84480 h 165304"/>
              <a:gd name="connsiteX8" fmla="*/ 2957222 w 3016875"/>
              <a:gd name="connsiteY8" fmla="*/ 159503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75" h="165304">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1"/>
          </a:gradFill>
          <a:ln w="10716" cap="flat">
            <a:noFill/>
            <a:prstDash val="solid"/>
            <a:miter/>
          </a:ln>
        </p:spPr>
        <p:txBody>
          <a:bodyPr rtlCol="0" anchor="ctr"/>
          <a:lstStyle/>
          <a:p>
            <a:endParaRPr lang="ru-RU" dirty="0"/>
          </a:p>
        </p:txBody>
      </p:sp>
    </p:spTree>
    <p:extLst>
      <p:ext uri="{BB962C8B-B14F-4D97-AF65-F5344CB8AC3E}">
        <p14:creationId xmlns:p14="http://schemas.microsoft.com/office/powerpoint/2010/main" val="304095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2" name="Oval 51">
            <a:extLst>
              <a:ext uri="{FF2B5EF4-FFF2-40B4-BE49-F238E27FC236}">
                <a16:creationId xmlns:a16="http://schemas.microsoft.com/office/drawing/2014/main" xmlns="" id="{F21AF1E2-466C-487E-86AF-CA6FFFCA272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Graphic 12">
            <a:extLst>
              <a:ext uri="{FF2B5EF4-FFF2-40B4-BE49-F238E27FC236}">
                <a16:creationId xmlns:a16="http://schemas.microsoft.com/office/drawing/2014/main" xmlns="" id="{531F1BC1-79BD-45BA-B27E-7A2C62A65EC9}"/>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xmlns="" id="{81053F33-9837-4E9F-8D29-24A800D841E9}"/>
              </a:ext>
            </a:extLst>
          </p:cNvPr>
          <p:cNvSpPr>
            <a:spLocks noGrp="1"/>
          </p:cNvSpPr>
          <p:nvPr>
            <p:ph type="title" hasCustomPrompt="1"/>
          </p:nvPr>
        </p:nvSpPr>
        <p:spPr>
          <a:xfrm>
            <a:off x="811744" y="2134675"/>
            <a:ext cx="3403308" cy="676275"/>
          </a:xfrm>
        </p:spPr>
        <p:txBody>
          <a:bodyPr anchor="b">
            <a:normAutofit/>
          </a:bodyPr>
          <a:lstStyle>
            <a:lvl1pPr algn="l">
              <a:defRPr sz="4000"/>
            </a:lvl1pPr>
          </a:lstStyle>
          <a:p>
            <a:r>
              <a:rPr lang="en-US" dirty="0"/>
              <a:t>TABLE SLIDE</a:t>
            </a:r>
            <a:endParaRPr lang="ru-RU" dirty="0"/>
          </a:p>
        </p:txBody>
      </p:sp>
      <p:sp>
        <p:nvSpPr>
          <p:cNvPr id="4" name="Date Placeholder 3">
            <a:extLst>
              <a:ext uri="{FF2B5EF4-FFF2-40B4-BE49-F238E27FC236}">
                <a16:creationId xmlns:a16="http://schemas.microsoft.com/office/drawing/2014/main" xmlns=""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xmlns=""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xmlns=""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xmlns="" id="{C990C5BD-BC2C-4822-AA4E-446B77052F23}"/>
              </a:ext>
            </a:extLst>
          </p:cNvPr>
          <p:cNvSpPr>
            <a:spLocks noGrp="1"/>
          </p:cNvSpPr>
          <p:nvPr>
            <p:ph type="body" sz="quarter" idx="16"/>
          </p:nvPr>
        </p:nvSpPr>
        <p:spPr>
          <a:xfrm>
            <a:off x="809405" y="3252275"/>
            <a:ext cx="3396171" cy="1846732"/>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smtClean="0"/>
              <a:t>Click to edit Master text styles</a:t>
            </a:r>
          </a:p>
        </p:txBody>
      </p:sp>
      <p:sp>
        <p:nvSpPr>
          <p:cNvPr id="18" name="Table Placeholder 17">
            <a:extLst>
              <a:ext uri="{FF2B5EF4-FFF2-40B4-BE49-F238E27FC236}">
                <a16:creationId xmlns:a16="http://schemas.microsoft.com/office/drawing/2014/main" xmlns="" id="{3AF64257-E00C-4FE5-925B-A78911D1D2B9}"/>
              </a:ext>
            </a:extLst>
          </p:cNvPr>
          <p:cNvSpPr>
            <a:spLocks noGrp="1"/>
          </p:cNvSpPr>
          <p:nvPr>
            <p:ph type="tbl" sz="quarter" idx="17"/>
          </p:nvPr>
        </p:nvSpPr>
        <p:spPr>
          <a:xfrm>
            <a:off x="4724400" y="1493214"/>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smtClean="0"/>
              <a:t>Click icon to add table</a:t>
            </a:r>
            <a:endParaRPr lang="ru-RU" dirty="0"/>
          </a:p>
        </p:txBody>
      </p:sp>
      <p:grpSp>
        <p:nvGrpSpPr>
          <p:cNvPr id="45" name="Graphic 39">
            <a:extLst>
              <a:ext uri="{FF2B5EF4-FFF2-40B4-BE49-F238E27FC236}">
                <a16:creationId xmlns:a16="http://schemas.microsoft.com/office/drawing/2014/main" xmlns="" id="{2B29CFAD-7DFA-43C8-BC78-F666303C4A65}"/>
              </a:ext>
            </a:extLst>
          </p:cNvPr>
          <p:cNvGrpSpPr/>
          <p:nvPr userDrawn="1"/>
        </p:nvGrpSpPr>
        <p:grpSpPr>
          <a:xfrm flipH="1">
            <a:off x="-3477" y="0"/>
            <a:ext cx="2188800" cy="1933794"/>
            <a:chOff x="10003200" y="0"/>
            <a:chExt cx="2188800" cy="1933794"/>
          </a:xfrm>
        </p:grpSpPr>
        <p:sp>
          <p:nvSpPr>
            <p:cNvPr id="46" name="Freeform: Shape 45">
              <a:extLst>
                <a:ext uri="{FF2B5EF4-FFF2-40B4-BE49-F238E27FC236}">
                  <a16:creationId xmlns:a16="http://schemas.microsoft.com/office/drawing/2014/main" xmlns="" id="{7709766F-07C2-47E0-94AE-482595B63D1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xmlns="" id="{29F02ED7-2803-4FC7-8D17-DB9AF81B2257}"/>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8" name="Freeform: Shape 47">
              <a:extLst>
                <a:ext uri="{FF2B5EF4-FFF2-40B4-BE49-F238E27FC236}">
                  <a16:creationId xmlns:a16="http://schemas.microsoft.com/office/drawing/2014/main" xmlns="" id="{6715C276-3245-4E87-976F-10DC35AF0E89}"/>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9" name="Freeform: Shape 48">
              <a:extLst>
                <a:ext uri="{FF2B5EF4-FFF2-40B4-BE49-F238E27FC236}">
                  <a16:creationId xmlns:a16="http://schemas.microsoft.com/office/drawing/2014/main" xmlns="" id="{4D4F9402-D548-4465-B31D-5C89E49D8F2D}"/>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50" name="Freeform: Shape 49">
              <a:extLst>
                <a:ext uri="{FF2B5EF4-FFF2-40B4-BE49-F238E27FC236}">
                  <a16:creationId xmlns:a16="http://schemas.microsoft.com/office/drawing/2014/main" xmlns="" id="{64C16800-96DF-4B5C-B15B-EB27E1475EB3}"/>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51" name="Freeform: Shape 50">
              <a:extLst>
                <a:ext uri="{FF2B5EF4-FFF2-40B4-BE49-F238E27FC236}">
                  <a16:creationId xmlns:a16="http://schemas.microsoft.com/office/drawing/2014/main" xmlns="" id="{AE9DBF7F-0A02-4C85-A28D-3C88C66B3486}"/>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4">
            <a:extLst>
              <a:ext uri="{FF2B5EF4-FFF2-40B4-BE49-F238E27FC236}">
                <a16:creationId xmlns:a16="http://schemas.microsoft.com/office/drawing/2014/main" xmlns="" id="{A1820133-6B1B-4297-8A79-2E89B2C7199B}"/>
              </a:ext>
            </a:extLst>
          </p:cNvPr>
          <p:cNvSpPr/>
          <p:nvPr/>
        </p:nvSpPr>
        <p:spPr>
          <a:xfrm>
            <a:off x="895660" y="2912161"/>
            <a:ext cx="27819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endParaRPr lang="ru-RU" dirty="0"/>
          </a:p>
        </p:txBody>
      </p:sp>
    </p:spTree>
    <p:extLst>
      <p:ext uri="{BB962C8B-B14F-4D97-AF65-F5344CB8AC3E}">
        <p14:creationId xmlns:p14="http://schemas.microsoft.com/office/powerpoint/2010/main" val="133622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51" name="Picture Placeholder 50">
            <a:extLst>
              <a:ext uri="{FF2B5EF4-FFF2-40B4-BE49-F238E27FC236}">
                <a16:creationId xmlns:a16="http://schemas.microsoft.com/office/drawing/2014/main" xmlns="" id="{3767FEE9-DC75-4465-BA6B-06E00CF6A27B}"/>
              </a:ext>
            </a:extLst>
          </p:cNvPr>
          <p:cNvSpPr>
            <a:spLocks noGrp="1"/>
          </p:cNvSpPr>
          <p:nvPr>
            <p:ph type="pic" sz="quarter" idx="17"/>
          </p:nvPr>
        </p:nvSpPr>
        <p:spPr>
          <a:xfrm>
            <a:off x="0" y="1"/>
            <a:ext cx="12190660" cy="5569499"/>
          </a:xfrm>
          <a:custGeom>
            <a:avLst/>
            <a:gdLst>
              <a:gd name="connsiteX0" fmla="*/ 0 w 12190660"/>
              <a:gd name="connsiteY0" fmla="*/ 0 h 5569499"/>
              <a:gd name="connsiteX1" fmla="*/ 10154649 w 12190660"/>
              <a:gd name="connsiteY1" fmla="*/ 0 h 5569499"/>
              <a:gd name="connsiteX2" fmla="*/ 7708389 w 12190660"/>
              <a:gd name="connsiteY2" fmla="*/ 1206619 h 5569499"/>
              <a:gd name="connsiteX3" fmla="*/ 7464525 w 12190660"/>
              <a:gd name="connsiteY3" fmla="*/ 1403488 h 5569499"/>
              <a:gd name="connsiteX4" fmla="*/ 7401019 w 12190660"/>
              <a:gd name="connsiteY4" fmla="*/ 1973774 h 5569499"/>
              <a:gd name="connsiteX5" fmla="*/ 7409910 w 12190660"/>
              <a:gd name="connsiteY5" fmla="*/ 1991556 h 5569499"/>
              <a:gd name="connsiteX6" fmla="*/ 7600428 w 12190660"/>
              <a:gd name="connsiteY6" fmla="*/ 2204937 h 5569499"/>
              <a:gd name="connsiteX7" fmla="*/ 7891287 w 12190660"/>
              <a:gd name="connsiteY7" fmla="*/ 2295116 h 5569499"/>
              <a:gd name="connsiteX8" fmla="*/ 8205008 w 12190660"/>
              <a:gd name="connsiteY8" fmla="*/ 2213828 h 5569499"/>
              <a:gd name="connsiteX9" fmla="*/ 12190660 w 12190660"/>
              <a:gd name="connsiteY9" fmla="*/ 248944 h 5569499"/>
              <a:gd name="connsiteX10" fmla="*/ 12190660 w 12190660"/>
              <a:gd name="connsiteY10" fmla="*/ 449624 h 5569499"/>
              <a:gd name="connsiteX11" fmla="*/ 10261340 w 12190660"/>
              <a:gd name="connsiteY11" fmla="*/ 1400948 h 5569499"/>
              <a:gd name="connsiteX12" fmla="*/ 9931108 w 12190660"/>
              <a:gd name="connsiteY12" fmla="*/ 1680375 h 5569499"/>
              <a:gd name="connsiteX13" fmla="*/ 9879032 w 12190660"/>
              <a:gd name="connsiteY13" fmla="*/ 2528819 h 5569499"/>
              <a:gd name="connsiteX14" fmla="*/ 9893004 w 12190660"/>
              <a:gd name="connsiteY14" fmla="*/ 2556762 h 5569499"/>
              <a:gd name="connsiteX15" fmla="*/ 10172431 w 12190660"/>
              <a:gd name="connsiteY15" fmla="*/ 2886994 h 5569499"/>
              <a:gd name="connsiteX16" fmla="*/ 10618245 w 12190660"/>
              <a:gd name="connsiteY16" fmla="*/ 3041950 h 5569499"/>
              <a:gd name="connsiteX17" fmla="*/ 11019604 w 12190660"/>
              <a:gd name="connsiteY17" fmla="*/ 2939069 h 5569499"/>
              <a:gd name="connsiteX18" fmla="*/ 12190660 w 12190660"/>
              <a:gd name="connsiteY18" fmla="*/ 2362433 h 5569499"/>
              <a:gd name="connsiteX19" fmla="*/ 12190660 w 12190660"/>
              <a:gd name="connsiteY19" fmla="*/ 5569499 h 5569499"/>
              <a:gd name="connsiteX20" fmla="*/ 0 w 12190660"/>
              <a:gd name="connsiteY20" fmla="*/ 5569499 h 5569499"/>
              <a:gd name="connsiteX21" fmla="*/ 0 w 12190660"/>
              <a:gd name="connsiteY21" fmla="*/ 4872200 h 5569499"/>
              <a:gd name="connsiteX22" fmla="*/ 1553363 w 12190660"/>
              <a:gd name="connsiteY22" fmla="*/ 4107584 h 5569499"/>
              <a:gd name="connsiteX23" fmla="*/ 1698157 w 12190660"/>
              <a:gd name="connsiteY23" fmla="*/ 3842128 h 5569499"/>
              <a:gd name="connsiteX24" fmla="*/ 1695617 w 12190660"/>
              <a:gd name="connsiteY24" fmla="*/ 3835778 h 5569499"/>
              <a:gd name="connsiteX25" fmla="*/ 1693077 w 12190660"/>
              <a:gd name="connsiteY25" fmla="*/ 3831968 h 5569499"/>
              <a:gd name="connsiteX26" fmla="*/ 2488175 w 12190660"/>
              <a:gd name="connsiteY26" fmla="*/ 3439499 h 5569499"/>
              <a:gd name="connsiteX27" fmla="*/ 2795545 w 12190660"/>
              <a:gd name="connsiteY27" fmla="*/ 2672343 h 5569499"/>
              <a:gd name="connsiteX28" fmla="*/ 2786654 w 12190660"/>
              <a:gd name="connsiteY28" fmla="*/ 2654561 h 5569499"/>
              <a:gd name="connsiteX29" fmla="*/ 1991556 w 12190660"/>
              <a:gd name="connsiteY29" fmla="*/ 2432290 h 5569499"/>
              <a:gd name="connsiteX30" fmla="*/ 0 w 12190660"/>
              <a:gd name="connsiteY30" fmla="*/ 3414096 h 55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0660" h="5569499">
                <a:moveTo>
                  <a:pt x="0" y="0"/>
                </a:moveTo>
                <a:lnTo>
                  <a:pt x="10154649" y="0"/>
                </a:lnTo>
                <a:lnTo>
                  <a:pt x="7708389" y="1206619"/>
                </a:lnTo>
                <a:cubicBezTo>
                  <a:pt x="7703308" y="1210429"/>
                  <a:pt x="7569945" y="1276476"/>
                  <a:pt x="7464525" y="1403488"/>
                </a:cubicBezTo>
                <a:cubicBezTo>
                  <a:pt x="7365455" y="1522880"/>
                  <a:pt x="7275276" y="1718479"/>
                  <a:pt x="7401019" y="1973774"/>
                </a:cubicBezTo>
                <a:lnTo>
                  <a:pt x="7409910" y="1991556"/>
                </a:lnTo>
                <a:cubicBezTo>
                  <a:pt x="7412449" y="1996637"/>
                  <a:pt x="7472145" y="2117298"/>
                  <a:pt x="7600428" y="2204937"/>
                </a:cubicBezTo>
                <a:cubicBezTo>
                  <a:pt x="7669015" y="2251932"/>
                  <a:pt x="7766815" y="2295116"/>
                  <a:pt x="7891287" y="2295116"/>
                </a:cubicBezTo>
                <a:cubicBezTo>
                  <a:pt x="7981466" y="2295116"/>
                  <a:pt x="8085616" y="2272254"/>
                  <a:pt x="8205008" y="2213828"/>
                </a:cubicBezTo>
                <a:lnTo>
                  <a:pt x="12190660" y="248944"/>
                </a:lnTo>
                <a:lnTo>
                  <a:pt x="12190660" y="449624"/>
                </a:lnTo>
                <a:lnTo>
                  <a:pt x="10261340" y="1400948"/>
                </a:lnTo>
                <a:cubicBezTo>
                  <a:pt x="10253719" y="1404758"/>
                  <a:pt x="10070821" y="1496207"/>
                  <a:pt x="9931108" y="1680375"/>
                </a:cubicBezTo>
                <a:cubicBezTo>
                  <a:pt x="9801555" y="1853112"/>
                  <a:pt x="9687243" y="2138891"/>
                  <a:pt x="9879032" y="2528819"/>
                </a:cubicBezTo>
                <a:lnTo>
                  <a:pt x="9893004" y="2556762"/>
                </a:lnTo>
                <a:cubicBezTo>
                  <a:pt x="9896814" y="2564382"/>
                  <a:pt x="9988263" y="2747281"/>
                  <a:pt x="10172431" y="2886994"/>
                </a:cubicBezTo>
                <a:cubicBezTo>
                  <a:pt x="10277852" y="2967012"/>
                  <a:pt x="10427726" y="3041950"/>
                  <a:pt x="10618245" y="3041950"/>
                </a:cubicBezTo>
                <a:cubicBezTo>
                  <a:pt x="10736366" y="3041950"/>
                  <a:pt x="10869730" y="3012737"/>
                  <a:pt x="11019604" y="2939069"/>
                </a:cubicBezTo>
                <a:lnTo>
                  <a:pt x="12190660" y="2362433"/>
                </a:lnTo>
                <a:lnTo>
                  <a:pt x="12190660" y="5569499"/>
                </a:lnTo>
                <a:lnTo>
                  <a:pt x="0" y="5569499"/>
                </a:lnTo>
                <a:lnTo>
                  <a:pt x="0" y="4872200"/>
                </a:lnTo>
                <a:lnTo>
                  <a:pt x="1553363" y="4107584"/>
                </a:lnTo>
                <a:cubicBezTo>
                  <a:pt x="1553363" y="4107584"/>
                  <a:pt x="1775635" y="3998354"/>
                  <a:pt x="1698157" y="3842128"/>
                </a:cubicBezTo>
                <a:lnTo>
                  <a:pt x="1695617" y="3835778"/>
                </a:lnTo>
                <a:cubicBezTo>
                  <a:pt x="1695617" y="3835778"/>
                  <a:pt x="1694347" y="3834508"/>
                  <a:pt x="1693077" y="3831968"/>
                </a:cubicBezTo>
                <a:lnTo>
                  <a:pt x="2488175" y="3439499"/>
                </a:lnTo>
                <a:cubicBezTo>
                  <a:pt x="2493255" y="3435688"/>
                  <a:pt x="3036869" y="3161341"/>
                  <a:pt x="2795545" y="2672343"/>
                </a:cubicBezTo>
                <a:lnTo>
                  <a:pt x="2786654" y="2654561"/>
                </a:lnTo>
                <a:cubicBezTo>
                  <a:pt x="2784114" y="2649481"/>
                  <a:pt x="2536440" y="2163023"/>
                  <a:pt x="1991556" y="2432290"/>
                </a:cubicBezTo>
                <a:lnTo>
                  <a:pt x="0" y="3414096"/>
                </a:lnTo>
                <a:close/>
              </a:path>
            </a:pathLst>
          </a:custGeom>
        </p:spPr>
        <p:txBody>
          <a:bodyPr wrap="square" anchor="ctr" anchorCtr="0">
            <a:noAutofit/>
          </a:bodyPr>
          <a:lstStyle>
            <a:lvl1pPr marL="0" indent="0" algn="ctr">
              <a:buNone/>
              <a:defRPr sz="1400"/>
            </a:lvl1pPr>
          </a:lstStyle>
          <a:p>
            <a:r>
              <a:rPr lang="en-US" smtClean="0"/>
              <a:t>Click icon to add picture</a:t>
            </a:r>
            <a:endParaRPr lang="ru-RU"/>
          </a:p>
        </p:txBody>
      </p:sp>
      <p:sp>
        <p:nvSpPr>
          <p:cNvPr id="46" name="Freeform: Shape 45">
            <a:extLst>
              <a:ext uri="{FF2B5EF4-FFF2-40B4-BE49-F238E27FC236}">
                <a16:creationId xmlns:a16="http://schemas.microsoft.com/office/drawing/2014/main" xmlns="" id="{3A0902BC-58E0-4395-9D80-6CF5CA0FAAB0}"/>
              </a:ext>
            </a:extLst>
          </p:cNvPr>
          <p:cNvSpPr/>
          <p:nvPr/>
        </p:nvSpPr>
        <p:spPr>
          <a:xfrm>
            <a:off x="7345849" y="-12701"/>
            <a:ext cx="4851878" cy="2298926"/>
          </a:xfrm>
          <a:custGeom>
            <a:avLst/>
            <a:gdLst>
              <a:gd name="connsiteX0" fmla="*/ 4844811 w 4851877"/>
              <a:gd name="connsiteY0" fmla="*/ 12701 h 2298926"/>
              <a:gd name="connsiteX1" fmla="*/ 2851985 w 4851877"/>
              <a:gd name="connsiteY1" fmla="*/ 12701 h 2298926"/>
              <a:gd name="connsiteX2" fmla="*/ 371430 w 4851877"/>
              <a:gd name="connsiteY2" fmla="*/ 1235832 h 2298926"/>
              <a:gd name="connsiteX3" fmla="*/ 72951 w 4851877"/>
              <a:gd name="connsiteY3" fmla="*/ 1977585 h 2298926"/>
              <a:gd name="connsiteX4" fmla="*/ 81842 w 4851877"/>
              <a:gd name="connsiteY4" fmla="*/ 1995367 h 2298926"/>
              <a:gd name="connsiteX5" fmla="*/ 851538 w 4851877"/>
              <a:gd name="connsiteY5" fmla="*/ 2210018 h 2298926"/>
              <a:gd name="connsiteX6" fmla="*/ 4844811 w 4851877"/>
              <a:gd name="connsiteY6" fmla="*/ 240054 h 2298926"/>
              <a:gd name="connsiteX7" fmla="*/ 4844811 w 4851877"/>
              <a:gd name="connsiteY7" fmla="*/ 12701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98926">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w="12700" cap="flat">
            <a:noFill/>
            <a:prstDash val="solid"/>
            <a:miter/>
          </a:ln>
        </p:spPr>
        <p:txBody>
          <a:bodyPr rtlCol="0" anchor="ctr"/>
          <a:lstStyle/>
          <a:p>
            <a:endParaRPr lang="ru-RU"/>
          </a:p>
        </p:txBody>
      </p:sp>
      <p:sp>
        <p:nvSpPr>
          <p:cNvPr id="47" name="Freeform: Shape 46">
            <a:extLst>
              <a:ext uri="{FF2B5EF4-FFF2-40B4-BE49-F238E27FC236}">
                <a16:creationId xmlns:a16="http://schemas.microsoft.com/office/drawing/2014/main" xmlns="" id="{5DCE3DA5-C000-4DAD-8FCD-9A285AB48C83}"/>
              </a:ext>
            </a:extLst>
          </p:cNvPr>
          <p:cNvSpPr/>
          <p:nvPr/>
        </p:nvSpPr>
        <p:spPr>
          <a:xfrm>
            <a:off x="9782306" y="458515"/>
            <a:ext cx="2413238" cy="2578354"/>
          </a:xfrm>
          <a:custGeom>
            <a:avLst/>
            <a:gdLst>
              <a:gd name="connsiteX0" fmla="*/ 2408354 w 2413237"/>
              <a:gd name="connsiteY0" fmla="*/ 12701 h 2578353"/>
              <a:gd name="connsiteX1" fmla="*/ 487924 w 2413237"/>
              <a:gd name="connsiteY1" fmla="*/ 960215 h 2578353"/>
              <a:gd name="connsiteX2" fmla="*/ 113238 w 2413237"/>
              <a:gd name="connsiteY2" fmla="*/ 2062683 h 2578353"/>
              <a:gd name="connsiteX3" fmla="*/ 127209 w 2413237"/>
              <a:gd name="connsiteY3" fmla="*/ 2090626 h 2578353"/>
              <a:gd name="connsiteX4" fmla="*/ 1229678 w 2413237"/>
              <a:gd name="connsiteY4" fmla="*/ 2465313 h 2578353"/>
              <a:gd name="connsiteX5" fmla="*/ 2408354 w 2413237"/>
              <a:gd name="connsiteY5" fmla="*/ 1883595 h 2578353"/>
              <a:gd name="connsiteX6" fmla="*/ 2408354 w 2413237"/>
              <a:gd name="connsiteY6" fmla="*/ 12701 h 257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3">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w="12700" cap="flat">
            <a:noFill/>
            <a:prstDash val="solid"/>
            <a:miter/>
          </a:ln>
        </p:spPr>
        <p:txBody>
          <a:bodyPr rtlCol="0" anchor="ctr"/>
          <a:lstStyle/>
          <a:p>
            <a:endParaRPr lang="ru-RU"/>
          </a:p>
        </p:txBody>
      </p:sp>
      <p:sp>
        <p:nvSpPr>
          <p:cNvPr id="45" name="Freeform: Shape 44">
            <a:extLst>
              <a:ext uri="{FF2B5EF4-FFF2-40B4-BE49-F238E27FC236}">
                <a16:creationId xmlns:a16="http://schemas.microsoft.com/office/drawing/2014/main" xmlns="" id="{EAE88C29-9AC8-4A6D-9141-98B2210C7466}"/>
              </a:ext>
            </a:extLst>
          </p:cNvPr>
          <p:cNvSpPr/>
          <p:nvPr/>
        </p:nvSpPr>
        <p:spPr>
          <a:xfrm>
            <a:off x="-12701" y="2355829"/>
            <a:ext cx="2857781" cy="2298926"/>
          </a:xfrm>
          <a:custGeom>
            <a:avLst/>
            <a:gdLst>
              <a:gd name="connsiteX0" fmla="*/ 2782844 w 2857781"/>
              <a:gd name="connsiteY0" fmla="*/ 306353 h 2298926"/>
              <a:gd name="connsiteX1" fmla="*/ 2013148 w 2857781"/>
              <a:gd name="connsiteY1" fmla="*/ 91702 h 2298926"/>
              <a:gd name="connsiteX2" fmla="*/ 12701 w 2857781"/>
              <a:gd name="connsiteY2" fmla="*/ 1078589 h 2298926"/>
              <a:gd name="connsiteX3" fmla="*/ 12701 w 2857781"/>
              <a:gd name="connsiteY3" fmla="*/ 2289019 h 2298926"/>
              <a:gd name="connsiteX4" fmla="*/ 2491985 w 2857781"/>
              <a:gd name="connsiteY4" fmla="*/ 1065888 h 2298926"/>
              <a:gd name="connsiteX5" fmla="*/ 2790465 w 2857781"/>
              <a:gd name="connsiteY5" fmla="*/ 324135 h 2298926"/>
              <a:gd name="connsiteX6" fmla="*/ 2782844 w 2857781"/>
              <a:gd name="connsiteY6" fmla="*/ 306353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81" h="2298926">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w="12700" cap="flat">
            <a:noFill/>
            <a:prstDash val="solid"/>
            <a:miter/>
          </a:ln>
        </p:spPr>
        <p:txBody>
          <a:bodyPr rtlCol="0" anchor="ctr"/>
          <a:lstStyle/>
          <a:p>
            <a:endParaRPr lang="ru-RU"/>
          </a:p>
        </p:txBody>
      </p:sp>
      <p:sp>
        <p:nvSpPr>
          <p:cNvPr id="24" name="Oval 23">
            <a:extLst>
              <a:ext uri="{FF2B5EF4-FFF2-40B4-BE49-F238E27FC236}">
                <a16:creationId xmlns:a16="http://schemas.microsoft.com/office/drawing/2014/main" xmlns="" id="{7F8CA5B8-0BAD-4554-87FE-E0910E6CD5C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xmlns="" id="{12CBB0CF-5FCC-4507-BD7B-C02386D2A23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xmlns="" id="{0B9CB2BB-1ED9-489E-8AC7-2A8D8459E388}"/>
              </a:ext>
            </a:extLst>
          </p:cNvPr>
          <p:cNvSpPr>
            <a:spLocks noGrp="1"/>
          </p:cNvSpPr>
          <p:nvPr>
            <p:ph type="title" hasCustomPrompt="1"/>
          </p:nvPr>
        </p:nvSpPr>
        <p:spPr>
          <a:xfrm>
            <a:off x="838200" y="4349863"/>
            <a:ext cx="10515600" cy="782638"/>
          </a:xfrm>
        </p:spPr>
        <p:txBody>
          <a:bodyPr/>
          <a:lstStyle>
            <a:lvl1pPr algn="ctr">
              <a:defRPr>
                <a:solidFill>
                  <a:schemeClr val="bg1"/>
                </a:solidFill>
              </a:defRPr>
            </a:lvl1pPr>
          </a:lstStyle>
          <a:p>
            <a:r>
              <a:rPr lang="en-US" dirty="0"/>
              <a:t>BIG IMAGE</a:t>
            </a:r>
            <a:endParaRPr lang="ru-RU" dirty="0"/>
          </a:p>
        </p:txBody>
      </p:sp>
      <p:sp>
        <p:nvSpPr>
          <p:cNvPr id="6" name="Footer Placeholder 5">
            <a:extLst>
              <a:ext uri="{FF2B5EF4-FFF2-40B4-BE49-F238E27FC236}">
                <a16:creationId xmlns:a16="http://schemas.microsoft.com/office/drawing/2014/main" xmlns=""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xmlns=""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21" name="Text Placeholder 26">
            <a:extLst>
              <a:ext uri="{FF2B5EF4-FFF2-40B4-BE49-F238E27FC236}">
                <a16:creationId xmlns:a16="http://schemas.microsoft.com/office/drawing/2014/main" xmlns="" id="{78B29DA7-7E72-4576-8F68-91B70D11C8FD}"/>
              </a:ext>
            </a:extLst>
          </p:cNvPr>
          <p:cNvSpPr>
            <a:spLocks noGrp="1"/>
          </p:cNvSpPr>
          <p:nvPr>
            <p:ph type="body" sz="quarter" idx="16"/>
          </p:nvPr>
        </p:nvSpPr>
        <p:spPr>
          <a:xfrm>
            <a:off x="2412987" y="5718810"/>
            <a:ext cx="7366026" cy="946532"/>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smtClean="0"/>
              <a:t>Click to edit Master text styles</a:t>
            </a:r>
          </a:p>
        </p:txBody>
      </p:sp>
      <p:pic>
        <p:nvPicPr>
          <p:cNvPr id="22" name="Graphic 21">
            <a:extLst>
              <a:ext uri="{FF2B5EF4-FFF2-40B4-BE49-F238E27FC236}">
                <a16:creationId xmlns:a16="http://schemas.microsoft.com/office/drawing/2014/main" xmlns="" id="{B091E01B-B80B-4194-AC2B-41043EC597D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762500" y="5155439"/>
            <a:ext cx="2667000" cy="139903"/>
          </a:xfrm>
          <a:prstGeom prst="rect">
            <a:avLst/>
          </a:prstGeom>
        </p:spPr>
      </p:pic>
      <p:sp>
        <p:nvSpPr>
          <p:cNvPr id="40" name="Freeform: Shape 39">
            <a:extLst>
              <a:ext uri="{FF2B5EF4-FFF2-40B4-BE49-F238E27FC236}">
                <a16:creationId xmlns:a16="http://schemas.microsoft.com/office/drawing/2014/main" xmlns="" id="{FBE26926-54A6-49D3-95EA-F31F133A0E3B}"/>
              </a:ext>
            </a:extLst>
          </p:cNvPr>
          <p:cNvSpPr/>
          <p:nvPr/>
        </p:nvSpPr>
        <p:spPr>
          <a:xfrm>
            <a:off x="8826099" y="2044901"/>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a:p>
        </p:txBody>
      </p:sp>
      <p:sp>
        <p:nvSpPr>
          <p:cNvPr id="41" name="Freeform: Shape 40">
            <a:extLst>
              <a:ext uri="{FF2B5EF4-FFF2-40B4-BE49-F238E27FC236}">
                <a16:creationId xmlns:a16="http://schemas.microsoft.com/office/drawing/2014/main" xmlns="" id="{C3AFCA09-1411-4603-AEED-DBD79C4BE2CA}"/>
              </a:ext>
            </a:extLst>
          </p:cNvPr>
          <p:cNvSpPr/>
          <p:nvPr/>
        </p:nvSpPr>
        <p:spPr>
          <a:xfrm>
            <a:off x="8810222" y="2029025"/>
            <a:ext cx="774776" cy="774776"/>
          </a:xfrm>
          <a:custGeom>
            <a:avLst/>
            <a:gdLst>
              <a:gd name="connsiteX0" fmla="*/ 388023 w 774776"/>
              <a:gd name="connsiteY0" fmla="*/ 766521 h 774776"/>
              <a:gd name="connsiteX1" fmla="*/ 9526 w 774776"/>
              <a:gd name="connsiteY1" fmla="*/ 388023 h 774776"/>
              <a:gd name="connsiteX2" fmla="*/ 388023 w 774776"/>
              <a:gd name="connsiteY2" fmla="*/ 9526 h 774776"/>
              <a:gd name="connsiteX3" fmla="*/ 766520 w 774776"/>
              <a:gd name="connsiteY3" fmla="*/ 388023 h 774776"/>
              <a:gd name="connsiteX4" fmla="*/ 388023 w 774776"/>
              <a:gd name="connsiteY4" fmla="*/ 766521 h 774776"/>
              <a:gd name="connsiteX5" fmla="*/ 388023 w 774776"/>
              <a:gd name="connsiteY5" fmla="*/ 48900 h 774776"/>
              <a:gd name="connsiteX6" fmla="*/ 47630 w 774776"/>
              <a:gd name="connsiteY6" fmla="*/ 389293 h 774776"/>
              <a:gd name="connsiteX7" fmla="*/ 388023 w 774776"/>
              <a:gd name="connsiteY7" fmla="*/ 729687 h 774776"/>
              <a:gd name="connsiteX8" fmla="*/ 728416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w="9525" cap="flat">
            <a:noFill/>
            <a:prstDash val="solid"/>
            <a:miter/>
          </a:ln>
        </p:spPr>
        <p:txBody>
          <a:bodyPr rtlCol="0" anchor="ctr"/>
          <a:lstStyle/>
          <a:p>
            <a:endParaRPr lang="ru-RU"/>
          </a:p>
        </p:txBody>
      </p:sp>
      <p:sp>
        <p:nvSpPr>
          <p:cNvPr id="42" name="Freeform: Shape 41">
            <a:extLst>
              <a:ext uri="{FF2B5EF4-FFF2-40B4-BE49-F238E27FC236}">
                <a16:creationId xmlns:a16="http://schemas.microsoft.com/office/drawing/2014/main" xmlns="" id="{7E4E0103-B430-4F31-B26F-21E197A41135}"/>
              </a:ext>
            </a:extLst>
          </p:cNvPr>
          <p:cNvSpPr/>
          <p:nvPr/>
        </p:nvSpPr>
        <p:spPr>
          <a:xfrm>
            <a:off x="7329938" y="-9526"/>
            <a:ext cx="4864579" cy="2311628"/>
          </a:xfrm>
          <a:custGeom>
            <a:avLst/>
            <a:gdLst>
              <a:gd name="connsiteX0" fmla="*/ 2911080 w 4864578"/>
              <a:gd name="connsiteY0" fmla="*/ 9526 h 2311627"/>
              <a:gd name="connsiteX1" fmla="*/ 2824712 w 4864578"/>
              <a:gd name="connsiteY1" fmla="*/ 9526 h 2311627"/>
              <a:gd name="connsiteX2" fmla="*/ 378451 w 4864578"/>
              <a:gd name="connsiteY2" fmla="*/ 1216145 h 2311627"/>
              <a:gd name="connsiteX3" fmla="*/ 134587 w 4864578"/>
              <a:gd name="connsiteY3" fmla="*/ 1413014 h 2311627"/>
              <a:gd name="connsiteX4" fmla="*/ 71081 w 4864578"/>
              <a:gd name="connsiteY4" fmla="*/ 1983300 h 2311627"/>
              <a:gd name="connsiteX5" fmla="*/ 79972 w 4864578"/>
              <a:gd name="connsiteY5" fmla="*/ 2001082 h 2311627"/>
              <a:gd name="connsiteX6" fmla="*/ 270491 w 4864578"/>
              <a:gd name="connsiteY6" fmla="*/ 2214463 h 2311627"/>
              <a:gd name="connsiteX7" fmla="*/ 561349 w 4864578"/>
              <a:gd name="connsiteY7" fmla="*/ 2304642 h 2311627"/>
              <a:gd name="connsiteX8" fmla="*/ 875070 w 4864578"/>
              <a:gd name="connsiteY8" fmla="*/ 2223354 h 2311627"/>
              <a:gd name="connsiteX9" fmla="*/ 4860722 w 4864578"/>
              <a:gd name="connsiteY9" fmla="*/ 258470 h 2311627"/>
              <a:gd name="connsiteX10" fmla="*/ 4860722 w 4864578"/>
              <a:gd name="connsiteY10" fmla="*/ 216556 h 2311627"/>
              <a:gd name="connsiteX11" fmla="*/ 858558 w 4864578"/>
              <a:gd name="connsiteY11" fmla="*/ 2189061 h 2311627"/>
              <a:gd name="connsiteX12" fmla="*/ 293353 w 4864578"/>
              <a:gd name="connsiteY12" fmla="*/ 2182710 h 2311627"/>
              <a:gd name="connsiteX13" fmla="*/ 114265 w 4864578"/>
              <a:gd name="connsiteY13" fmla="*/ 1983300 h 2311627"/>
              <a:gd name="connsiteX14" fmla="*/ 105374 w 4864578"/>
              <a:gd name="connsiteY14" fmla="*/ 1965519 h 2311627"/>
              <a:gd name="connsiteX15" fmla="*/ 163800 w 4864578"/>
              <a:gd name="connsiteY15" fmla="*/ 1437147 h 2311627"/>
              <a:gd name="connsiteX16" fmla="*/ 396233 w 4864578"/>
              <a:gd name="connsiteY16" fmla="*/ 1249168 h 2311627"/>
              <a:gd name="connsiteX17" fmla="*/ 396233 w 4864578"/>
              <a:gd name="connsiteY17" fmla="*/ 1249168 h 2311627"/>
              <a:gd name="connsiteX18" fmla="*/ 2911080 w 4864578"/>
              <a:gd name="connsiteY18" fmla="*/ 9526 h 23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4578" h="2311627">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bg1"/>
          </a:solidFill>
          <a:ln w="9525" cap="flat">
            <a:noFill/>
            <a:prstDash val="solid"/>
            <a:miter/>
          </a:ln>
        </p:spPr>
        <p:txBody>
          <a:bodyPr rtlCol="0" anchor="ctr"/>
          <a:lstStyle/>
          <a:p>
            <a:endParaRPr lang="ru-RU"/>
          </a:p>
        </p:txBody>
      </p:sp>
      <p:sp>
        <p:nvSpPr>
          <p:cNvPr id="44" name="Freeform: Shape 43">
            <a:extLst>
              <a:ext uri="{FF2B5EF4-FFF2-40B4-BE49-F238E27FC236}">
                <a16:creationId xmlns:a16="http://schemas.microsoft.com/office/drawing/2014/main" xmlns="" id="{65525C01-736F-4E07-B20A-72ABE0F38C9F}"/>
              </a:ext>
            </a:extLst>
          </p:cNvPr>
          <p:cNvSpPr/>
          <p:nvPr/>
        </p:nvSpPr>
        <p:spPr>
          <a:xfrm>
            <a:off x="9766949" y="442639"/>
            <a:ext cx="2425939" cy="2603756"/>
          </a:xfrm>
          <a:custGeom>
            <a:avLst/>
            <a:gdLst>
              <a:gd name="connsiteX0" fmla="*/ 2423711 w 2425938"/>
              <a:gd name="connsiteY0" fmla="*/ 1877880 h 2603756"/>
              <a:gd name="connsiteX1" fmla="*/ 1236144 w 2425938"/>
              <a:gd name="connsiteY1" fmla="*/ 2463408 h 2603756"/>
              <a:gd name="connsiteX2" fmla="*/ 429615 w 2425938"/>
              <a:gd name="connsiteY2" fmla="*/ 2415143 h 2603756"/>
              <a:gd name="connsiteX3" fmla="*/ 160348 w 2425938"/>
              <a:gd name="connsiteY3" fmla="*/ 2097612 h 2603756"/>
              <a:gd name="connsiteX4" fmla="*/ 146377 w 2425938"/>
              <a:gd name="connsiteY4" fmla="*/ 2069669 h 2603756"/>
              <a:gd name="connsiteX5" fmla="*/ 194642 w 2425938"/>
              <a:gd name="connsiteY5" fmla="*/ 1263139 h 2603756"/>
              <a:gd name="connsiteX6" fmla="*/ 512173 w 2425938"/>
              <a:gd name="connsiteY6" fmla="*/ 993873 h 2603756"/>
              <a:gd name="connsiteX7" fmla="*/ 2423711 w 2425938"/>
              <a:gd name="connsiteY7" fmla="*/ 51440 h 2603756"/>
              <a:gd name="connsiteX8" fmla="*/ 2423711 w 2425938"/>
              <a:gd name="connsiteY8" fmla="*/ 9526 h 2603756"/>
              <a:gd name="connsiteX9" fmla="*/ 494391 w 2425938"/>
              <a:gd name="connsiteY9" fmla="*/ 960850 h 2603756"/>
              <a:gd name="connsiteX10" fmla="*/ 164159 w 2425938"/>
              <a:gd name="connsiteY10" fmla="*/ 1240277 h 2603756"/>
              <a:gd name="connsiteX11" fmla="*/ 112083 w 2425938"/>
              <a:gd name="connsiteY11" fmla="*/ 2088721 h 2603756"/>
              <a:gd name="connsiteX12" fmla="*/ 126055 w 2425938"/>
              <a:gd name="connsiteY12" fmla="*/ 2116664 h 2603756"/>
              <a:gd name="connsiteX13" fmla="*/ 405483 w 2425938"/>
              <a:gd name="connsiteY13" fmla="*/ 2446896 h 2603756"/>
              <a:gd name="connsiteX14" fmla="*/ 851296 w 2425938"/>
              <a:gd name="connsiteY14" fmla="*/ 2601851 h 2603756"/>
              <a:gd name="connsiteX15" fmla="*/ 1252656 w 2425938"/>
              <a:gd name="connsiteY15" fmla="*/ 2498971 h 2603756"/>
              <a:gd name="connsiteX16" fmla="*/ 2422441 w 2425938"/>
              <a:gd name="connsiteY16" fmla="*/ 1922334 h 2603756"/>
              <a:gd name="connsiteX17" fmla="*/ 2422441 w 2425938"/>
              <a:gd name="connsiteY17" fmla="*/ 1877880 h 26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938" h="2603756">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bg1"/>
          </a:solidFill>
          <a:ln w="9525" cap="flat">
            <a:noFill/>
            <a:prstDash val="solid"/>
            <a:miter/>
          </a:ln>
        </p:spPr>
        <p:txBody>
          <a:bodyPr rtlCol="0" anchor="ctr"/>
          <a:lstStyle/>
          <a:p>
            <a:endParaRPr lang="ru-RU"/>
          </a:p>
        </p:txBody>
      </p:sp>
      <p:sp>
        <p:nvSpPr>
          <p:cNvPr id="48" name="Freeform: Shape 47">
            <a:extLst>
              <a:ext uri="{FF2B5EF4-FFF2-40B4-BE49-F238E27FC236}">
                <a16:creationId xmlns:a16="http://schemas.microsoft.com/office/drawing/2014/main" xmlns="" id="{49472789-B79C-464F-9D88-E51F8B5062D3}"/>
              </a:ext>
            </a:extLst>
          </p:cNvPr>
          <p:cNvSpPr/>
          <p:nvPr userDrawn="1"/>
        </p:nvSpPr>
        <p:spPr>
          <a:xfrm>
            <a:off x="-9526" y="2340318"/>
            <a:ext cx="2870483" cy="2540250"/>
          </a:xfrm>
          <a:custGeom>
            <a:avLst/>
            <a:gdLst>
              <a:gd name="connsiteX0" fmla="*/ 2481189 w 2870482"/>
              <a:gd name="connsiteY0" fmla="*/ 1064887 h 2540250"/>
              <a:gd name="connsiteX1" fmla="*/ 1678470 w 2870482"/>
              <a:gd name="connsiteY1" fmla="*/ 1461166 h 2540250"/>
              <a:gd name="connsiteX2" fmla="*/ 1406664 w 2870482"/>
              <a:gd name="connsiteY2" fmla="*/ 1448465 h 2540250"/>
              <a:gd name="connsiteX3" fmla="*/ 9526 w 2870482"/>
              <a:gd name="connsiteY3" fmla="*/ 2136873 h 2540250"/>
              <a:gd name="connsiteX4" fmla="*/ 9526 w 2870482"/>
              <a:gd name="connsiteY4" fmla="*/ 2531882 h 2540250"/>
              <a:gd name="connsiteX5" fmla="*/ 1564159 w 2870482"/>
              <a:gd name="connsiteY5" fmla="*/ 1765996 h 2540250"/>
              <a:gd name="connsiteX6" fmla="*/ 1708953 w 2870482"/>
              <a:gd name="connsiteY6" fmla="*/ 1500540 h 2540250"/>
              <a:gd name="connsiteX7" fmla="*/ 1706413 w 2870482"/>
              <a:gd name="connsiteY7" fmla="*/ 1494189 h 2540250"/>
              <a:gd name="connsiteX8" fmla="*/ 1703873 w 2870482"/>
              <a:gd name="connsiteY8" fmla="*/ 1490379 h 2540250"/>
              <a:gd name="connsiteX9" fmla="*/ 2498971 w 2870482"/>
              <a:gd name="connsiteY9" fmla="*/ 1097910 h 2540250"/>
              <a:gd name="connsiteX10" fmla="*/ 2806341 w 2870482"/>
              <a:gd name="connsiteY10" fmla="*/ 330755 h 2540250"/>
              <a:gd name="connsiteX11" fmla="*/ 2797450 w 2870482"/>
              <a:gd name="connsiteY11" fmla="*/ 312973 h 2540250"/>
              <a:gd name="connsiteX12" fmla="*/ 2002352 w 2870482"/>
              <a:gd name="connsiteY12" fmla="*/ 90701 h 2540250"/>
              <a:gd name="connsiteX13" fmla="*/ 9526 w 2870482"/>
              <a:gd name="connsiteY13" fmla="*/ 1073778 h 2540250"/>
              <a:gd name="connsiteX14" fmla="*/ 9526 w 2870482"/>
              <a:gd name="connsiteY14" fmla="*/ 1115692 h 2540250"/>
              <a:gd name="connsiteX15" fmla="*/ 2017594 w 2870482"/>
              <a:gd name="connsiteY15" fmla="*/ 124994 h 2540250"/>
              <a:gd name="connsiteX16" fmla="*/ 2582799 w 2870482"/>
              <a:gd name="connsiteY16" fmla="*/ 131345 h 2540250"/>
              <a:gd name="connsiteX17" fmla="*/ 2761887 w 2870482"/>
              <a:gd name="connsiteY17" fmla="*/ 330755 h 2540250"/>
              <a:gd name="connsiteX18" fmla="*/ 2770778 w 2870482"/>
              <a:gd name="connsiteY18" fmla="*/ 348536 h 2540250"/>
              <a:gd name="connsiteX19" fmla="*/ 2712352 w 2870482"/>
              <a:gd name="connsiteY19" fmla="*/ 876908 h 2540250"/>
              <a:gd name="connsiteX20" fmla="*/ 2481189 w 2870482"/>
              <a:gd name="connsiteY20" fmla="*/ 1064887 h 2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0482" h="254025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bg1"/>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31069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Content">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xmlns="" id="{DD823940-1850-4484-BDCE-3D9B898D6787}"/>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Graphic 12">
            <a:extLst>
              <a:ext uri="{FF2B5EF4-FFF2-40B4-BE49-F238E27FC236}">
                <a16:creationId xmlns:a16="http://schemas.microsoft.com/office/drawing/2014/main" xmlns="" id="{6FFA8582-48C8-4154-ACF0-5F6412FAAE0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8" name="Media Placeholder 7">
            <a:extLst>
              <a:ext uri="{FF2B5EF4-FFF2-40B4-BE49-F238E27FC236}">
                <a16:creationId xmlns:a16="http://schemas.microsoft.com/office/drawing/2014/main" xmlns="" id="{FBCC61A6-FEB7-4CD2-9686-FB5F1EB66A10}"/>
              </a:ext>
            </a:extLst>
          </p:cNvPr>
          <p:cNvSpPr>
            <a:spLocks noGrp="1"/>
          </p:cNvSpPr>
          <p:nvPr>
            <p:ph type="media" sz="quarter" idx="17"/>
          </p:nvPr>
        </p:nvSpPr>
        <p:spPr>
          <a:xfrm>
            <a:off x="911225" y="908050"/>
            <a:ext cx="10369550" cy="4660900"/>
          </a:xfrm>
        </p:spPr>
        <p:txBody>
          <a:bodyPr anchor="ctr" anchorCtr="0">
            <a:normAutofit/>
          </a:bodyPr>
          <a:lstStyle>
            <a:lvl1pPr marL="0" indent="0" algn="ctr">
              <a:buNone/>
              <a:defRPr sz="1600">
                <a:solidFill>
                  <a:schemeClr val="tx1">
                    <a:lumMod val="50000"/>
                    <a:lumOff val="50000"/>
                  </a:schemeClr>
                </a:solidFill>
              </a:defRPr>
            </a:lvl1pPr>
          </a:lstStyle>
          <a:p>
            <a:r>
              <a:rPr lang="en-US" smtClean="0"/>
              <a:t>Click icon to add media</a:t>
            </a:r>
            <a:endParaRPr lang="ru-RU" dirty="0"/>
          </a:p>
        </p:txBody>
      </p:sp>
      <p:sp>
        <p:nvSpPr>
          <p:cNvPr id="6" name="Footer Placeholder 5">
            <a:extLst>
              <a:ext uri="{FF2B5EF4-FFF2-40B4-BE49-F238E27FC236}">
                <a16:creationId xmlns:a16="http://schemas.microsoft.com/office/drawing/2014/main" xmlns=""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xmlns=""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1" name="Freeform: Shape 10">
            <a:extLst>
              <a:ext uri="{FF2B5EF4-FFF2-40B4-BE49-F238E27FC236}">
                <a16:creationId xmlns:a16="http://schemas.microsoft.com/office/drawing/2014/main" xmlns="" id="{B8EAB5B0-43C3-4F9F-98FF-253CBE6C9668}"/>
              </a:ext>
            </a:extLst>
          </p:cNvPr>
          <p:cNvSpPr/>
          <p:nvPr/>
        </p:nvSpPr>
        <p:spPr>
          <a:xfrm>
            <a:off x="8807428" y="2003790"/>
            <a:ext cx="77520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xmlns="" id="{06A97B71-3A84-4844-BDB5-E3F77302BBC0}"/>
              </a:ext>
            </a:extLst>
          </p:cNvPr>
          <p:cNvSpPr/>
          <p:nvPr userDrawn="1"/>
        </p:nvSpPr>
        <p:spPr>
          <a:xfrm>
            <a:off x="9780046" y="430740"/>
            <a:ext cx="241456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xmlns="" id="{030939C4-65C9-4508-8EFE-F715B9946844}"/>
              </a:ext>
            </a:extLst>
          </p:cNvPr>
          <p:cNvSpPr/>
          <p:nvPr/>
        </p:nvSpPr>
        <p:spPr>
          <a:xfrm>
            <a:off x="9762774" y="410418"/>
            <a:ext cx="2439977"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xmlns="" id="{759BB951-621D-4456-A832-116187764B2E}"/>
              </a:ext>
            </a:extLst>
          </p:cNvPr>
          <p:cNvSpPr/>
          <p:nvPr userDrawn="1"/>
        </p:nvSpPr>
        <p:spPr>
          <a:xfrm>
            <a:off x="7340981" y="-16344"/>
            <a:ext cx="4854539"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xmlns="" id="{3F8008CE-2F0A-4568-9C4A-C347A4880513}"/>
              </a:ext>
            </a:extLst>
          </p:cNvPr>
          <p:cNvSpPr/>
          <p:nvPr userDrawn="1"/>
        </p:nvSpPr>
        <p:spPr>
          <a:xfrm>
            <a:off x="7327556" y="-16344"/>
            <a:ext cx="4867247"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endParaRPr lang="ru-RU" dirty="0"/>
          </a:p>
        </p:txBody>
      </p:sp>
      <p:sp>
        <p:nvSpPr>
          <p:cNvPr id="19" name="Title 2">
            <a:extLst>
              <a:ext uri="{FF2B5EF4-FFF2-40B4-BE49-F238E27FC236}">
                <a16:creationId xmlns:a16="http://schemas.microsoft.com/office/drawing/2014/main" xmlns="" id="{3A926948-B9C1-4E84-AF0F-40965A132C47}"/>
              </a:ext>
            </a:extLst>
          </p:cNvPr>
          <p:cNvSpPr>
            <a:spLocks noGrp="1"/>
          </p:cNvSpPr>
          <p:nvPr>
            <p:ph type="title"/>
          </p:nvPr>
        </p:nvSpPr>
        <p:spPr>
          <a:xfrm>
            <a:off x="2412986" y="5707145"/>
            <a:ext cx="7366027" cy="853993"/>
          </a:xfrm>
        </p:spPr>
        <p:txBody>
          <a:bodyPr anchor="t" anchorCtr="0">
            <a:normAutofit/>
          </a:bodyPr>
          <a:lstStyle>
            <a:lvl1pPr marL="0" indent="0" algn="ctr">
              <a:buFont typeface="Arial" panose="020B0604020202020204" pitchFamily="34" charset="0"/>
              <a:buNone/>
              <a:defRPr sz="1800">
                <a:solidFill>
                  <a:schemeClr val="accent1"/>
                </a:solidFill>
                <a:latin typeface="+mn-lt"/>
              </a:defRPr>
            </a:lvl1pPr>
          </a:lstStyle>
          <a:p>
            <a:r>
              <a:rPr lang="en-US" smtClean="0"/>
              <a:t>Click to edit Master title style</a:t>
            </a:r>
            <a:endParaRPr lang="ru-RU"/>
          </a:p>
        </p:txBody>
      </p:sp>
      <p:grpSp>
        <p:nvGrpSpPr>
          <p:cNvPr id="10" name="Group 9">
            <a:extLst>
              <a:ext uri="{FF2B5EF4-FFF2-40B4-BE49-F238E27FC236}">
                <a16:creationId xmlns:a16="http://schemas.microsoft.com/office/drawing/2014/main" xmlns="" id="{223A17C7-5A8B-4D9D-AC8A-2486018F3FB8}"/>
              </a:ext>
            </a:extLst>
          </p:cNvPr>
          <p:cNvGrpSpPr/>
          <p:nvPr userDrawn="1"/>
        </p:nvGrpSpPr>
        <p:grpSpPr>
          <a:xfrm>
            <a:off x="-18799" y="2319272"/>
            <a:ext cx="2884236" cy="2824836"/>
            <a:chOff x="-18799" y="2319272"/>
            <a:chExt cx="2884236" cy="2824836"/>
          </a:xfrm>
        </p:grpSpPr>
        <p:sp>
          <p:nvSpPr>
            <p:cNvPr id="3" name="Freeform: Shape 2">
              <a:extLst>
                <a:ext uri="{FF2B5EF4-FFF2-40B4-BE49-F238E27FC236}">
                  <a16:creationId xmlns:a16="http://schemas.microsoft.com/office/drawing/2014/main" xmlns="" id="{C42001FF-B76E-4445-BDE5-6BFAD41EBBD4}"/>
                </a:ext>
              </a:extLst>
            </p:cNvPr>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endParaRPr lang="ru-RU"/>
            </a:p>
          </p:txBody>
        </p:sp>
        <p:sp>
          <p:nvSpPr>
            <p:cNvPr id="4" name="Freeform: Shape 3">
              <a:extLst>
                <a:ext uri="{FF2B5EF4-FFF2-40B4-BE49-F238E27FC236}">
                  <a16:creationId xmlns:a16="http://schemas.microsoft.com/office/drawing/2014/main" xmlns="" id="{55EB89C3-8B52-4763-9DB2-C51CC8AF377C}"/>
                </a:ext>
              </a:extLst>
            </p:cNvPr>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endParaRPr lang="ru-RU"/>
            </a:p>
          </p:txBody>
        </p:sp>
        <p:sp>
          <p:nvSpPr>
            <p:cNvPr id="5" name="Freeform: Shape 4">
              <a:extLst>
                <a:ext uri="{FF2B5EF4-FFF2-40B4-BE49-F238E27FC236}">
                  <a16:creationId xmlns:a16="http://schemas.microsoft.com/office/drawing/2014/main" xmlns="" id="{8F230BC5-B028-4266-A395-BFB56DFDC484}"/>
                </a:ext>
              </a:extLst>
            </p:cNvPr>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endParaRPr lang="ru-RU"/>
            </a:p>
          </p:txBody>
        </p:sp>
        <p:sp>
          <p:nvSpPr>
            <p:cNvPr id="9" name="Freeform: Shape 8">
              <a:extLst>
                <a:ext uri="{FF2B5EF4-FFF2-40B4-BE49-F238E27FC236}">
                  <a16:creationId xmlns:a16="http://schemas.microsoft.com/office/drawing/2014/main" xmlns="" id="{5A52C234-DC7D-488B-8975-61485991A4A8}"/>
                </a:ext>
              </a:extLst>
            </p:cNvPr>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endParaRPr lang="ru-RU"/>
            </a:p>
          </p:txBody>
        </p:sp>
      </p:grpSp>
    </p:spTree>
    <p:extLst>
      <p:ext uri="{BB962C8B-B14F-4D97-AF65-F5344CB8AC3E}">
        <p14:creationId xmlns:p14="http://schemas.microsoft.com/office/powerpoint/2010/main" val="247324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ru-RU" dirty="0"/>
          </a:p>
        </p:txBody>
      </p:sp>
      <p:sp>
        <p:nvSpPr>
          <p:cNvPr id="3" name="Text Placeholder 2">
            <a:extLst>
              <a:ext uri="{FF2B5EF4-FFF2-40B4-BE49-F238E27FC236}">
                <a16:creationId xmlns:a16="http://schemas.microsoft.com/office/drawing/2014/main" xmlns="" id="{2C0128AA-FDF4-4DD5-A009-3C58D2457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xmlns="" id="{BB1C2DC0-7E13-4A66-9F9B-371BA9C6E4F1}"/>
              </a:ext>
            </a:extLst>
          </p:cNvPr>
          <p:cNvSpPr>
            <a:spLocks noGrp="1"/>
          </p:cNvSpPr>
          <p:nvPr>
            <p:ph type="dt" sz="half" idx="2"/>
          </p:nvPr>
        </p:nvSpPr>
        <p:spPr>
          <a:xfrm>
            <a:off x="4724400" y="5816818"/>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ru-RU" dirty="0"/>
              <a:t>MM.DD.20XX</a:t>
            </a:r>
          </a:p>
        </p:txBody>
      </p:sp>
      <p:sp>
        <p:nvSpPr>
          <p:cNvPr id="6" name="Slide Number Placeholder 5">
            <a:extLst>
              <a:ext uri="{FF2B5EF4-FFF2-40B4-BE49-F238E27FC236}">
                <a16:creationId xmlns:a16="http://schemas.microsoft.com/office/drawing/2014/main" xmlns="" id="{9475097E-EB08-4475-9112-275B8402794C}"/>
              </a:ext>
            </a:extLst>
          </p:cNvPr>
          <p:cNvSpPr>
            <a:spLocks noGrp="1"/>
          </p:cNvSpPr>
          <p:nvPr>
            <p:ph type="sldNum" sz="quarter" idx="4"/>
          </p:nvPr>
        </p:nvSpPr>
        <p:spPr>
          <a:xfrm>
            <a:off x="10804358" y="5816819"/>
            <a:ext cx="549442" cy="365125"/>
          </a:xfrm>
          <a:prstGeom prst="rect">
            <a:avLst/>
          </a:prstGeom>
        </p:spPr>
        <p:txBody>
          <a:bodyPr vert="horz" lIns="91440" tIns="45720" rIns="91440" bIns="45720" rtlCol="0" anchor="ctr"/>
          <a:lstStyle>
            <a:lvl1pPr algn="ctr">
              <a:defRPr sz="1000">
                <a:solidFill>
                  <a:schemeClr val="bg1"/>
                </a:solidFill>
              </a:defRPr>
            </a:lvl1pPr>
          </a:lstStyle>
          <a:p>
            <a:fld id="{D495E168-DA5E-4888-8D8A-92B118324C14}" type="slidenum">
              <a:rPr lang="ru-RU" smtClean="0"/>
              <a:pPr/>
              <a:t>‹#›</a:t>
            </a:fld>
            <a:endParaRPr lang="ru-RU" dirty="0"/>
          </a:p>
        </p:txBody>
      </p:sp>
      <p:sp>
        <p:nvSpPr>
          <p:cNvPr id="11" name="Footer Placeholder 4">
            <a:extLst>
              <a:ext uri="{FF2B5EF4-FFF2-40B4-BE49-F238E27FC236}">
                <a16:creationId xmlns:a16="http://schemas.microsoft.com/office/drawing/2014/main" xmlns="" id="{1F296578-6D40-435B-861E-0904DDC10B7C}"/>
              </a:ext>
            </a:extLst>
          </p:cNvPr>
          <p:cNvSpPr>
            <a:spLocks noGrp="1"/>
          </p:cNvSpPr>
          <p:nvPr>
            <p:ph type="ftr" sz="quarter" idx="3"/>
          </p:nvPr>
        </p:nvSpPr>
        <p:spPr>
          <a:xfrm>
            <a:off x="812290" y="5816819"/>
            <a:ext cx="3398763" cy="365125"/>
          </a:xfrm>
          <a:prstGeom prst="rect">
            <a:avLst/>
          </a:prstGeom>
        </p:spPr>
        <p:txBody>
          <a:bodyPr vert="horz" lIns="91440" tIns="45720" rIns="91440" bIns="45720" rtlCol="0" anchor="ctr"/>
          <a:lstStyle>
            <a:lvl1pPr algn="l">
              <a:defRPr sz="1000">
                <a:solidFill>
                  <a:schemeClr val="accent1"/>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60" r:id="rId4"/>
    <p:sldLayoutId id="2147483651" r:id="rId5"/>
    <p:sldLayoutId id="2147483661" r:id="rId6"/>
    <p:sldLayoutId id="2147483662" r:id="rId7"/>
    <p:sldLayoutId id="2147483652" r:id="rId8"/>
    <p:sldLayoutId id="2147483663" r:id="rId9"/>
    <p:sldLayoutId id="2147483665" r:id="rId10"/>
    <p:sldLayoutId id="2147483667" r:id="rId11"/>
    <p:sldLayoutId id="2147483668" r:id="rId12"/>
    <p:sldLayoutId id="2147483669" r:id="rId13"/>
    <p:sldLayoutId id="2147483670" r:id="rId14"/>
    <p:sldLayoutId id="2147483671" r:id="rId15"/>
    <p:sldLayoutId id="2147483673" r:id="rId16"/>
    <p:sldLayoutId id="2147483674" r:id="rId17"/>
    <p:sldLayoutId id="2147483664" r:id="rId18"/>
    <p:sldLayoutId id="2147483672" r:id="rId19"/>
  </p:sldLayoutIdLst>
  <p:hf hdr="0" dt="0"/>
  <p:txStyles>
    <p:title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p15:clr>
            <a:srgbClr val="F26B43"/>
          </p15:clr>
        </p15:guide>
        <p15:guide id="2" pos="574">
          <p15:clr>
            <a:srgbClr val="F26B43"/>
          </p15:clr>
        </p15:guide>
        <p15:guide id="3" pos="7106">
          <p15:clr>
            <a:srgbClr val="F26B43"/>
          </p15:clr>
        </p15:guide>
        <p15:guide id="4" orient="horz" pos="3748">
          <p15:clr>
            <a:srgbClr val="F26B43"/>
          </p15:clr>
        </p15:guide>
        <p15:guide id="5" pos="4407">
          <p15:clr>
            <a:srgbClr val="F26B43"/>
          </p15:clr>
        </p15:guide>
        <p15:guide id="6" pos="3273">
          <p15:clr>
            <a:srgbClr val="F26B43"/>
          </p15:clr>
        </p15:guide>
        <p15:guide id="7" pos="3840">
          <p15:clr>
            <a:srgbClr val="F26B43"/>
          </p15:clr>
        </p15:guide>
        <p15:guide id="8"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64C9CC-E38A-467A-8F1C-459375F5EDFF}"/>
              </a:ext>
            </a:extLst>
          </p:cNvPr>
          <p:cNvSpPr>
            <a:spLocks noGrp="1"/>
          </p:cNvSpPr>
          <p:nvPr>
            <p:ph type="title"/>
          </p:nvPr>
        </p:nvSpPr>
        <p:spPr>
          <a:xfrm>
            <a:off x="786259" y="371475"/>
            <a:ext cx="5663009" cy="2697102"/>
          </a:xfrm>
        </p:spPr>
        <p:txBody>
          <a:bodyPr/>
          <a:lstStyle/>
          <a:p>
            <a:r>
              <a:rPr lang="en-US" sz="5400" dirty="0" smtClean="0">
                <a:effectLst>
                  <a:outerShdw blurRad="38100" dist="38100" dir="2700000" algn="tl">
                    <a:srgbClr val="000000">
                      <a:alpha val="43137"/>
                    </a:srgbClr>
                  </a:outerShdw>
                </a:effectLst>
              </a:rPr>
              <a:t>Amendment </a:t>
            </a:r>
            <a:r>
              <a:rPr lang="en-US" sz="5400" dirty="0">
                <a:effectLst>
                  <a:outerShdw blurRad="38100" dist="38100" dir="2700000" algn="tl">
                    <a:srgbClr val="000000">
                      <a:alpha val="43137"/>
                    </a:srgbClr>
                  </a:outerShdw>
                </a:effectLst>
              </a:rPr>
              <a:t>and impact of Residential </a:t>
            </a:r>
            <a:r>
              <a:rPr lang="en-US" sz="5400" dirty="0" smtClean="0">
                <a:effectLst>
                  <a:outerShdw blurRad="38100" dist="38100" dir="2700000" algn="tl">
                    <a:srgbClr val="000000">
                      <a:alpha val="43137"/>
                    </a:srgbClr>
                  </a:outerShdw>
                </a:effectLst>
              </a:rPr>
              <a:t>Status</a:t>
            </a:r>
            <a:endParaRPr lang="ru-RU" sz="5400" dirty="0">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xmlns="" id="{5ECCBAE3-CEA3-4EE0-83F6-41CFC54D2B4A}"/>
              </a:ext>
            </a:extLst>
          </p:cNvPr>
          <p:cNvSpPr>
            <a:spLocks noGrp="1"/>
          </p:cNvSpPr>
          <p:nvPr>
            <p:ph type="body" sz="quarter" idx="20"/>
          </p:nvPr>
        </p:nvSpPr>
        <p:spPr/>
        <p:txBody>
          <a:bodyPr/>
          <a:lstStyle/>
          <a:p>
            <a:r>
              <a:rPr lang="en-US" sz="1800" b="1" dirty="0" smtClean="0">
                <a:effectLst>
                  <a:outerShdw blurRad="38100" dist="38100" dir="2700000" algn="tl">
                    <a:srgbClr val="000000">
                      <a:alpha val="43137"/>
                    </a:srgbClr>
                  </a:outerShdw>
                </a:effectLst>
              </a:rPr>
              <a:t>Prepared by </a:t>
            </a:r>
          </a:p>
          <a:p>
            <a:r>
              <a:rPr lang="en-US" sz="1800" b="1" dirty="0" smtClean="0">
                <a:effectLst>
                  <a:outerShdw blurRad="38100" dist="38100" dir="2700000" algn="tl">
                    <a:srgbClr val="000000">
                      <a:alpha val="43137"/>
                    </a:srgbClr>
                  </a:outerShdw>
                </a:effectLst>
              </a:rPr>
              <a:t>PAMS Professional Group</a:t>
            </a:r>
            <a:endParaRPr lang="ru-RU" sz="1800" b="1" dirty="0">
              <a:effectLst>
                <a:outerShdw blurRad="38100" dist="38100" dir="2700000" algn="tl">
                  <a:srgbClr val="000000">
                    <a:alpha val="43137"/>
                  </a:srgbClr>
                </a:outerShdw>
              </a:effectLst>
            </a:endParaRPr>
          </a:p>
        </p:txBody>
      </p:sp>
      <p:pic>
        <p:nvPicPr>
          <p:cNvPr id="5" name="Picture Placeholder 4"/>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l="27863" r="27863"/>
          <a:stretch>
            <a:fillRect/>
          </a:stretch>
        </p:blipFill>
        <p:spPr/>
      </p:pic>
      <p:pic>
        <p:nvPicPr>
          <p:cNvPr id="6" name="Picture Placeholder 11" descr="Beautiful cliff sea town on sunset">
            <a:extLst>
              <a:ext uri="{FF2B5EF4-FFF2-40B4-BE49-F238E27FC236}">
                <a16:creationId xmlns="" xmlns:a16="http://schemas.microsoft.com/office/drawing/2014/main" id="{A93ACF4C-E9B0-426E-B719-A441974AD9CE}"/>
              </a:ext>
            </a:extLst>
          </p:cNvPr>
          <p:cNvPicPr>
            <a:picLocks noChangeAspect="1"/>
          </p:cNvPicPr>
          <p:nvPr/>
        </p:nvPicPr>
        <p:blipFill rotWithShape="1">
          <a:blip r:embed="rId3"/>
          <a:srcRect l="14573" r="421"/>
          <a:stretch/>
        </p:blipFill>
        <p:spPr>
          <a:xfrm>
            <a:off x="4614953" y="-1"/>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pic>
    </p:spTree>
    <p:extLst>
      <p:ext uri="{BB962C8B-B14F-4D97-AF65-F5344CB8AC3E}">
        <p14:creationId xmlns:p14="http://schemas.microsoft.com/office/powerpoint/2010/main" val="1650012627"/>
      </p:ext>
    </p:extLst>
  </p:cSld>
  <p:clrMapOvr>
    <a:masterClrMapping/>
  </p:clrMapOvr>
  <p:transition spd="slow">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CDDE29B3-D5FF-478A-848A-934E75A49FD3}"/>
              </a:ext>
            </a:extLst>
          </p:cNvPr>
          <p:cNvSpPr>
            <a:spLocks noGrp="1"/>
          </p:cNvSpPr>
          <p:nvPr>
            <p:ph type="sldNum" sz="quarter" idx="12"/>
          </p:nvPr>
        </p:nvSpPr>
        <p:spPr/>
        <p:txBody>
          <a:bodyPr/>
          <a:lstStyle/>
          <a:p>
            <a:fld id="{D495E168-DA5E-4888-8D8A-92B118324C14}" type="slidenum">
              <a:rPr lang="ru-RU" smtClean="0"/>
              <a:pPr/>
              <a:t>10</a:t>
            </a:fld>
            <a:endParaRPr lang="ru-RU" dirty="0"/>
          </a:p>
        </p:txBody>
      </p:sp>
      <p:pic>
        <p:nvPicPr>
          <p:cNvPr id="9" name="Picture Placeholder 8"/>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t="9393" b="9393"/>
          <a:stretch>
            <a:fillRect/>
          </a:stretch>
        </p:blipFill>
        <p:spPr>
          <a:xfrm>
            <a:off x="1587" y="0"/>
            <a:ext cx="12190413" cy="5689600"/>
          </a:xfrm>
        </p:spPr>
      </p:pic>
    </p:spTree>
    <p:extLst>
      <p:ext uri="{BB962C8B-B14F-4D97-AF65-F5344CB8AC3E}">
        <p14:creationId xmlns:p14="http://schemas.microsoft.com/office/powerpoint/2010/main" val="19353602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Scenic View of Beach">
            <a:extLst>
              <a:ext uri="{FF2B5EF4-FFF2-40B4-BE49-F238E27FC236}">
                <a16:creationId xmlns:a16="http://schemas.microsoft.com/office/drawing/2014/main" xmlns="" id="{9AE9B74E-83A6-4E11-8B41-300A15318533}"/>
              </a:ext>
            </a:extLst>
          </p:cNvPr>
          <p:cNvPicPr>
            <a:picLocks noGrp="1" noChangeAspect="1"/>
          </p:cNvPicPr>
          <p:nvPr>
            <p:ph type="media" sz="quarter" idx="17"/>
          </p:nvPr>
        </p:nvPicPr>
        <p:blipFill rotWithShape="1">
          <a:blip r:embed="rId2"/>
          <a:stretch/>
        </p:blipFill>
        <p:spPr>
          <a:xfrm>
            <a:off x="886977" y="500841"/>
            <a:ext cx="10369550" cy="4147820"/>
          </a:xfrm>
        </p:spPr>
      </p:pic>
      <p:sp>
        <p:nvSpPr>
          <p:cNvPr id="2" name="Title 1">
            <a:extLst>
              <a:ext uri="{FF2B5EF4-FFF2-40B4-BE49-F238E27FC236}">
                <a16:creationId xmlns:a16="http://schemas.microsoft.com/office/drawing/2014/main" xmlns="" id="{DE4D24B6-BECF-4BE6-9971-53768392C0BB}"/>
              </a:ext>
            </a:extLst>
          </p:cNvPr>
          <p:cNvSpPr>
            <a:spLocks noGrp="1"/>
          </p:cNvSpPr>
          <p:nvPr>
            <p:ph type="title"/>
          </p:nvPr>
        </p:nvSpPr>
        <p:spPr>
          <a:xfrm>
            <a:off x="2462645" y="2658976"/>
            <a:ext cx="7595754" cy="3034145"/>
          </a:xfrm>
        </p:spPr>
        <p:txBody>
          <a:bodyPr>
            <a:normAutofit/>
          </a:bodyPr>
          <a:lstStyle/>
          <a:p>
            <a:r>
              <a:rPr lang="en-US" sz="4000" dirty="0">
                <a:solidFill>
                  <a:schemeClr val="bg1"/>
                </a:solidFill>
                <a:effectLst>
                  <a:outerShdw blurRad="38100" dist="38100" dir="2700000" algn="tl">
                    <a:srgbClr val="000000">
                      <a:alpha val="43137"/>
                    </a:srgbClr>
                  </a:outerShdw>
                </a:effectLst>
                <a:latin typeface="+mj-lt"/>
              </a:rPr>
              <a:t>THANK YOU</a:t>
            </a:r>
            <a:br>
              <a:rPr lang="en-US" sz="4000" dirty="0">
                <a:solidFill>
                  <a:schemeClr val="bg1"/>
                </a:solidFill>
                <a:effectLst>
                  <a:outerShdw blurRad="38100" dist="38100" dir="2700000" algn="tl">
                    <a:srgbClr val="000000">
                      <a:alpha val="43137"/>
                    </a:srgbClr>
                  </a:outerShdw>
                </a:effectLst>
                <a:latin typeface="+mj-lt"/>
              </a:rPr>
            </a:br>
            <a:r>
              <a:rPr lang="en-US" sz="4000" dirty="0">
                <a:solidFill>
                  <a:schemeClr val="bg1"/>
                </a:solidFill>
                <a:effectLst>
                  <a:outerShdw blurRad="38100" dist="38100" dir="2700000" algn="tl">
                    <a:srgbClr val="000000">
                      <a:alpha val="43137"/>
                    </a:srgbClr>
                  </a:outerShdw>
                </a:effectLst>
                <a:latin typeface="+mj-lt"/>
              </a:rPr>
              <a:t>For </a:t>
            </a:r>
            <a:br>
              <a:rPr lang="en-US" sz="4000" dirty="0">
                <a:solidFill>
                  <a:schemeClr val="bg1"/>
                </a:solidFill>
                <a:effectLst>
                  <a:outerShdw blurRad="38100" dist="38100" dir="2700000" algn="tl">
                    <a:srgbClr val="000000">
                      <a:alpha val="43137"/>
                    </a:srgbClr>
                  </a:outerShdw>
                </a:effectLst>
                <a:latin typeface="+mj-lt"/>
              </a:rPr>
            </a:br>
            <a:r>
              <a:rPr lang="en-US" sz="4000" dirty="0" smtClean="0">
                <a:solidFill>
                  <a:schemeClr val="bg1"/>
                </a:solidFill>
                <a:effectLst>
                  <a:outerShdw blurRad="38100" dist="38100" dir="2700000" algn="tl">
                    <a:srgbClr val="000000">
                      <a:alpha val="43137"/>
                    </a:srgbClr>
                  </a:outerShdw>
                </a:effectLst>
                <a:latin typeface="+mj-lt"/>
              </a:rPr>
              <a:t>WATCHING!!!</a:t>
            </a:r>
            <a:r>
              <a:rPr lang="en-US" sz="4000" dirty="0">
                <a:solidFill>
                  <a:schemeClr val="bg1"/>
                </a:solidFill>
                <a:effectLst>
                  <a:outerShdw blurRad="38100" dist="38100" dir="2700000" algn="tl">
                    <a:srgbClr val="000000">
                      <a:alpha val="43137"/>
                    </a:srgbClr>
                  </a:outerShdw>
                </a:effectLst>
                <a:latin typeface="+mj-lt"/>
              </a:rPr>
              <a:t/>
            </a:r>
            <a:br>
              <a:rPr lang="en-US" sz="4000" dirty="0">
                <a:solidFill>
                  <a:schemeClr val="bg1"/>
                </a:solidFill>
                <a:effectLst>
                  <a:outerShdw blurRad="38100" dist="38100" dir="2700000" algn="tl">
                    <a:srgbClr val="000000">
                      <a:alpha val="43137"/>
                    </a:srgbClr>
                  </a:outerShdw>
                </a:effectLst>
                <a:latin typeface="+mj-lt"/>
              </a:rPr>
            </a:br>
            <a:endParaRPr lang="ru-RU" sz="4000" dirty="0">
              <a:solidFill>
                <a:schemeClr val="bg1"/>
              </a:solidFill>
              <a:effectLst>
                <a:outerShdw blurRad="38100" dist="38100" dir="2700000" algn="tl">
                  <a:srgbClr val="000000">
                    <a:alpha val="43137"/>
                  </a:srgbClr>
                </a:outerShdw>
              </a:effectLst>
              <a:latin typeface="+mj-lt"/>
            </a:endParaRPr>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18164" r="12176"/>
          <a:stretch/>
        </p:blipFill>
        <p:spPr>
          <a:xfrm>
            <a:off x="5434445" y="4293607"/>
            <a:ext cx="1652154" cy="1495425"/>
          </a:xfrm>
          <a:prstGeom prst="rect">
            <a:avLst/>
          </a:prstGeom>
          <a:ln>
            <a:noFill/>
          </a:ln>
          <a:effectLst>
            <a:softEdge rad="112500"/>
          </a:effectLst>
        </p:spPr>
      </p:pic>
      <p:sp>
        <p:nvSpPr>
          <p:cNvPr id="18" name="Rectangle 17"/>
          <p:cNvSpPr/>
          <p:nvPr/>
        </p:nvSpPr>
        <p:spPr>
          <a:xfrm>
            <a:off x="10955190" y="5870864"/>
            <a:ext cx="381292" cy="246221"/>
          </a:xfrm>
          <a:prstGeom prst="rect">
            <a:avLst/>
          </a:prstGeom>
        </p:spPr>
        <p:txBody>
          <a:bodyPr wrap="square">
            <a:spAutoFit/>
          </a:bodyPr>
          <a:lstStyle/>
          <a:p>
            <a:r>
              <a:rPr lang="en-US" sz="1000" dirty="0" smtClean="0">
                <a:solidFill>
                  <a:schemeClr val="bg1"/>
                </a:solidFill>
              </a:rPr>
              <a:t>11</a:t>
            </a:r>
            <a:endParaRPr lang="en-IN" sz="1000" dirty="0">
              <a:solidFill>
                <a:schemeClr val="bg1"/>
              </a:solidFill>
            </a:endParaRPr>
          </a:p>
        </p:txBody>
      </p:sp>
      <p:sp>
        <p:nvSpPr>
          <p:cNvPr id="3" name="Rectangle 2"/>
          <p:cNvSpPr/>
          <p:nvPr/>
        </p:nvSpPr>
        <p:spPr>
          <a:xfrm>
            <a:off x="8977745" y="4404327"/>
            <a:ext cx="2278782" cy="307777"/>
          </a:xfrm>
          <a:prstGeom prst="rect">
            <a:avLst/>
          </a:prstGeom>
        </p:spPr>
        <p:txBody>
          <a:bodyPr wrap="square">
            <a:spAutoFit/>
          </a:bodyPr>
          <a:lstStyle/>
          <a:p>
            <a:r>
              <a:rPr lang="en-US" sz="1400" b="1" dirty="0" err="1" smtClean="0">
                <a:solidFill>
                  <a:schemeClr val="bg1"/>
                </a:solidFill>
                <a:effectLst>
                  <a:outerShdw blurRad="38100" dist="38100" dir="2700000" algn="tl">
                    <a:srgbClr val="000000">
                      <a:alpha val="43137"/>
                    </a:srgbClr>
                  </a:outerShdw>
                </a:effectLst>
              </a:rPr>
              <a:t>Krushna</a:t>
            </a:r>
            <a:r>
              <a:rPr lang="en-US" sz="1400" b="1" dirty="0" smtClean="0">
                <a:solidFill>
                  <a:schemeClr val="bg1"/>
                </a:solidFill>
                <a:effectLst>
                  <a:outerShdw blurRad="38100" dist="38100" dir="2700000" algn="tl">
                    <a:srgbClr val="000000">
                      <a:alpha val="43137"/>
                    </a:srgbClr>
                  </a:outerShdw>
                </a:effectLst>
              </a:rPr>
              <a:t> Chandra Sahoo</a:t>
            </a:r>
            <a:endParaRPr lang="en-IN" sz="1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1666359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Wooden view desk on ocean's shore">
            <a:extLst>
              <a:ext uri="{FF2B5EF4-FFF2-40B4-BE49-F238E27FC236}">
                <a16:creationId xmlns:a16="http://schemas.microsoft.com/office/drawing/2014/main" xmlns="" id="{60E4B91E-CC99-49A7-B26A-644201DA68F5}"/>
              </a:ext>
            </a:extLst>
          </p:cNvPr>
          <p:cNvPicPr>
            <a:picLocks noGrp="1" noChangeAspect="1"/>
          </p:cNvPicPr>
          <p:nvPr>
            <p:ph type="pic" sz="quarter" idx="15"/>
          </p:nvPr>
        </p:nvPicPr>
        <p:blipFill rotWithShape="1">
          <a:blip r:embed="rId2"/>
          <a:srcRect l="21675" r="32054" b="10380"/>
          <a:stretch/>
        </p:blipFill>
        <p:spPr>
          <a:xfrm>
            <a:off x="1396781" y="11549"/>
            <a:ext cx="3894833" cy="5656330"/>
          </a:xfrm>
        </p:spPr>
      </p:pic>
      <p:sp>
        <p:nvSpPr>
          <p:cNvPr id="2" name="Title 1">
            <a:extLst>
              <a:ext uri="{FF2B5EF4-FFF2-40B4-BE49-F238E27FC236}">
                <a16:creationId xmlns:a16="http://schemas.microsoft.com/office/drawing/2014/main" xmlns="" id="{1E38EE8B-1608-4FFC-96B5-595AB97B845A}"/>
              </a:ext>
            </a:extLst>
          </p:cNvPr>
          <p:cNvSpPr>
            <a:spLocks noGrp="1"/>
          </p:cNvSpPr>
          <p:nvPr>
            <p:ph type="title"/>
          </p:nvPr>
        </p:nvSpPr>
        <p:spPr>
          <a:xfrm>
            <a:off x="6910023" y="1163782"/>
            <a:ext cx="4503295" cy="526906"/>
          </a:xfrm>
        </p:spPr>
        <p:txBody>
          <a:bodyPr>
            <a:noAutofit/>
          </a:bodyPr>
          <a:lstStyle/>
          <a:p>
            <a:r>
              <a:rPr lang="en-IN" sz="2000" dirty="0" smtClean="0"/>
              <a:t>Importance </a:t>
            </a:r>
            <a:r>
              <a:rPr lang="en-IN" sz="2000" dirty="0"/>
              <a:t>of </a:t>
            </a:r>
            <a:r>
              <a:rPr lang="en-IN" sz="2000" dirty="0" smtClean="0"/>
              <a:t>Residential </a:t>
            </a:r>
            <a:r>
              <a:rPr lang="en-IN" sz="2000" dirty="0"/>
              <a:t>S</a:t>
            </a:r>
            <a:r>
              <a:rPr lang="en-IN" sz="2000" dirty="0" smtClean="0"/>
              <a:t>tatus</a:t>
            </a:r>
            <a:endParaRPr lang="en-IN" sz="2000" b="0" dirty="0"/>
          </a:p>
        </p:txBody>
      </p:sp>
      <p:sp>
        <p:nvSpPr>
          <p:cNvPr id="4" name="Text Placeholder 3">
            <a:extLst>
              <a:ext uri="{FF2B5EF4-FFF2-40B4-BE49-F238E27FC236}">
                <a16:creationId xmlns:a16="http://schemas.microsoft.com/office/drawing/2014/main" xmlns="" id="{2B46C56E-82FC-4B02-954F-3AFACF2E8CBA}"/>
              </a:ext>
            </a:extLst>
          </p:cNvPr>
          <p:cNvSpPr>
            <a:spLocks noGrp="1"/>
          </p:cNvSpPr>
          <p:nvPr>
            <p:ph type="body" sz="quarter" idx="14"/>
          </p:nvPr>
        </p:nvSpPr>
        <p:spPr>
          <a:xfrm>
            <a:off x="6910022" y="1922318"/>
            <a:ext cx="4930995" cy="4031673"/>
          </a:xfrm>
        </p:spPr>
        <p:txBody>
          <a:bodyPr>
            <a:normAutofit lnSpcReduction="10000"/>
          </a:bodyPr>
          <a:lstStyle/>
          <a:p>
            <a:pPr algn="just">
              <a:buFont typeface="Wingdings" panose="05000000000000000000" pitchFamily="2" charset="2"/>
              <a:buChar char="q"/>
            </a:pPr>
            <a:r>
              <a:rPr lang="en-US" dirty="0"/>
              <a:t>The taxability of an individual in India depends upon his residential status in India for any particular financial year. The term residential status has been coined under the income tax laws of India and must not be confused with an individual’s citizenship in India. An individual may be a citizen of India but may end up being a non-resident for a particular year. Similarly, a foreign citizen may end up being a resident of India for income tax purposes for a particular </a:t>
            </a:r>
            <a:r>
              <a:rPr lang="en-US" dirty="0" smtClean="0"/>
              <a:t>year. Also </a:t>
            </a:r>
            <a:r>
              <a:rPr lang="en-US" dirty="0"/>
              <a:t>to note that the residential status of different types of persons </a:t>
            </a:r>
            <a:r>
              <a:rPr lang="en-US" dirty="0" err="1"/>
              <a:t>viz</a:t>
            </a:r>
            <a:r>
              <a:rPr lang="en-US" dirty="0"/>
              <a:t> an individual, a firm, a company </a:t>
            </a:r>
            <a:r>
              <a:rPr lang="en-US" dirty="0" smtClean="0"/>
              <a:t>etc. </a:t>
            </a:r>
            <a:r>
              <a:rPr lang="en-US" dirty="0"/>
              <a:t>is determined differently. In this article, we have discussed about how the residential status of an individual taxpayer can be determined for any particular financial </a:t>
            </a:r>
            <a:r>
              <a:rPr lang="en-US" dirty="0" smtClean="0"/>
              <a:t>year.</a:t>
            </a:r>
          </a:p>
          <a:p>
            <a:pPr algn="just">
              <a:buFont typeface="Wingdings" panose="05000000000000000000" pitchFamily="2" charset="2"/>
              <a:buChar char="q"/>
            </a:pPr>
            <a:r>
              <a:rPr lang="en-US" dirty="0"/>
              <a:t> income tax in India, the income tax laws in India classifies taxable persons </a:t>
            </a:r>
            <a:r>
              <a:rPr lang="en-US" dirty="0" smtClean="0"/>
              <a:t>as:</a:t>
            </a:r>
          </a:p>
          <a:p>
            <a:pPr marL="1257300" lvl="2" indent="-342900" algn="just">
              <a:buFont typeface="+mj-lt"/>
              <a:buAutoNum type="arabicPeriod"/>
            </a:pPr>
            <a:r>
              <a:rPr lang="en-US" sz="1400" dirty="0">
                <a:solidFill>
                  <a:schemeClr val="tx1">
                    <a:lumMod val="65000"/>
                    <a:lumOff val="35000"/>
                  </a:schemeClr>
                </a:solidFill>
              </a:rPr>
              <a:t>resident</a:t>
            </a:r>
          </a:p>
          <a:p>
            <a:pPr marL="1257300" lvl="2" indent="-342900" algn="just">
              <a:buFont typeface="+mj-lt"/>
              <a:buAutoNum type="arabicPeriod"/>
            </a:pPr>
            <a:r>
              <a:rPr lang="en-US" sz="1400" dirty="0">
                <a:solidFill>
                  <a:schemeClr val="tx1">
                    <a:lumMod val="65000"/>
                    <a:lumOff val="35000"/>
                  </a:schemeClr>
                </a:solidFill>
              </a:rPr>
              <a:t>resident not ordinarily resident (</a:t>
            </a:r>
            <a:r>
              <a:rPr lang="en-US" sz="1400" dirty="0" smtClean="0">
                <a:solidFill>
                  <a:schemeClr val="tx1">
                    <a:lumMod val="65000"/>
                    <a:lumOff val="35000"/>
                  </a:schemeClr>
                </a:solidFill>
              </a:rPr>
              <a:t>RNOR)</a:t>
            </a:r>
          </a:p>
          <a:p>
            <a:pPr marL="1257300" lvl="2" indent="-342900" algn="just">
              <a:buFont typeface="+mj-lt"/>
              <a:buAutoNum type="arabicPeriod"/>
            </a:pPr>
            <a:r>
              <a:rPr lang="en-US" sz="1400" dirty="0">
                <a:solidFill>
                  <a:schemeClr val="tx1">
                    <a:lumMod val="65000"/>
                    <a:lumOff val="35000"/>
                  </a:schemeClr>
                </a:solidFill>
              </a:rPr>
              <a:t>non-resident (NR)</a:t>
            </a:r>
          </a:p>
          <a:p>
            <a:pPr algn="just">
              <a:buFont typeface="Wingdings" panose="05000000000000000000" pitchFamily="2" charset="2"/>
              <a:buChar char="q"/>
            </a:pPr>
            <a:r>
              <a:rPr lang="en-US" dirty="0"/>
              <a:t>The taxability differs for each of the above categories of taxpayers. </a:t>
            </a:r>
            <a:endParaRPr lang="ru-RU" dirty="0"/>
          </a:p>
        </p:txBody>
      </p:sp>
      <p:sp>
        <p:nvSpPr>
          <p:cNvPr id="7" name="Slide Number Placeholder 6">
            <a:extLst>
              <a:ext uri="{FF2B5EF4-FFF2-40B4-BE49-F238E27FC236}">
                <a16:creationId xmlns:a16="http://schemas.microsoft.com/office/drawing/2014/main" xmlns="" id="{2E6A3C64-206A-47DC-8E31-F719E356D26D}"/>
              </a:ext>
            </a:extLst>
          </p:cNvPr>
          <p:cNvSpPr>
            <a:spLocks noGrp="1"/>
          </p:cNvSpPr>
          <p:nvPr>
            <p:ph type="sldNum" sz="quarter" idx="12"/>
          </p:nvPr>
        </p:nvSpPr>
        <p:spPr/>
        <p:txBody>
          <a:bodyPr/>
          <a:lstStyle/>
          <a:p>
            <a:fld id="{D495E168-DA5E-4888-8D8A-92B118324C14}" type="slidenum">
              <a:rPr lang="ru-RU" smtClean="0"/>
              <a:pPr/>
              <a:t>2</a:t>
            </a:fld>
            <a:endParaRPr lang="ru-RU" dirty="0"/>
          </a:p>
        </p:txBody>
      </p:sp>
    </p:spTree>
    <p:extLst>
      <p:ext uri="{BB962C8B-B14F-4D97-AF65-F5344CB8AC3E}">
        <p14:creationId xmlns:p14="http://schemas.microsoft.com/office/powerpoint/2010/main" val="30668985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CAEDD93A-2AFF-4DF7-87EA-7C7F419AC314}"/>
              </a:ext>
            </a:extLst>
          </p:cNvPr>
          <p:cNvSpPr>
            <a:spLocks noGrp="1"/>
          </p:cNvSpPr>
          <p:nvPr>
            <p:ph type="sldNum" sz="quarter" idx="12"/>
          </p:nvPr>
        </p:nvSpPr>
        <p:spPr/>
        <p:txBody>
          <a:bodyPr/>
          <a:lstStyle/>
          <a:p>
            <a:fld id="{D495E168-DA5E-4888-8D8A-92B118324C14}" type="slidenum">
              <a:rPr lang="ru-RU" smtClean="0"/>
              <a:t>3</a:t>
            </a:fld>
            <a:endParaRPr lang="ru-RU" dirty="0"/>
          </a:p>
        </p:txBody>
      </p:sp>
      <p:sp>
        <p:nvSpPr>
          <p:cNvPr id="14" name="Text Placeholder 13"/>
          <p:cNvSpPr>
            <a:spLocks noGrp="1"/>
          </p:cNvSpPr>
          <p:nvPr>
            <p:ph type="body" sz="quarter" idx="16"/>
          </p:nvPr>
        </p:nvSpPr>
        <p:spPr>
          <a:xfrm>
            <a:off x="842887" y="2089648"/>
            <a:ext cx="3396171" cy="1846732"/>
          </a:xfrm>
        </p:spPr>
        <p:txBody>
          <a:bodyPr/>
          <a:lstStyle/>
          <a:p>
            <a:r>
              <a:rPr lang="en-IN" sz="2800" dirty="0">
                <a:gradFill>
                  <a:gsLst>
                    <a:gs pos="0">
                      <a:schemeClr val="accent1"/>
                    </a:gs>
                    <a:gs pos="100000">
                      <a:schemeClr val="accent3"/>
                    </a:gs>
                  </a:gsLst>
                  <a:lin ang="0" scaled="1"/>
                </a:gradFill>
                <a:latin typeface="+mj-lt"/>
                <a:ea typeface="+mj-ea"/>
                <a:cs typeface="+mj-cs"/>
              </a:rPr>
              <a:t>Resident and ordinarily resident</a:t>
            </a:r>
          </a:p>
        </p:txBody>
      </p:sp>
      <p:sp>
        <p:nvSpPr>
          <p:cNvPr id="16" name="Rectangle 15"/>
          <p:cNvSpPr/>
          <p:nvPr/>
        </p:nvSpPr>
        <p:spPr>
          <a:xfrm>
            <a:off x="4902139" y="1577527"/>
            <a:ext cx="6176940" cy="3123932"/>
          </a:xfrm>
          <a:prstGeom prst="rect">
            <a:avLst/>
          </a:prstGeom>
        </p:spPr>
        <p:txBody>
          <a:bodyPr wrap="square">
            <a:spAutoFit/>
          </a:bodyPr>
          <a:lstStyle/>
          <a:p>
            <a:pPr marL="285750" indent="-285750" algn="just">
              <a:buFont typeface="Wingdings" panose="05000000000000000000" pitchFamily="2" charset="2"/>
              <a:buChar char="q"/>
            </a:pPr>
            <a:r>
              <a:rPr lang="en-US" sz="1300" dirty="0">
                <a:solidFill>
                  <a:schemeClr val="tx1">
                    <a:lumMod val="65000"/>
                    <a:lumOff val="35000"/>
                  </a:schemeClr>
                </a:solidFill>
              </a:rPr>
              <a:t>A taxpayer would qualify as a resident of India if he satisfies one of the following 2 conditions </a:t>
            </a:r>
            <a:r>
              <a:rPr lang="en-US" sz="1300" dirty="0" smtClean="0">
                <a:solidFill>
                  <a:schemeClr val="tx1">
                    <a:lumMod val="65000"/>
                    <a:lumOff val="35000"/>
                  </a:schemeClr>
                </a:solidFill>
              </a:rPr>
              <a:t>:</a:t>
            </a:r>
          </a:p>
          <a:p>
            <a:pPr marL="742950" lvl="1" indent="-285750" algn="just">
              <a:buFont typeface="Wingdings" panose="05000000000000000000" pitchFamily="2" charset="2"/>
              <a:buChar char="q"/>
            </a:pPr>
            <a:endParaRPr lang="en-US" sz="1300" dirty="0">
              <a:solidFill>
                <a:schemeClr val="tx1">
                  <a:lumMod val="65000"/>
                  <a:lumOff val="35000"/>
                </a:schemeClr>
              </a:solidFill>
            </a:endParaRPr>
          </a:p>
          <a:p>
            <a:pPr marL="1314450" lvl="2" indent="-400050" algn="just">
              <a:buFont typeface="+mj-lt"/>
              <a:buAutoNum type="romanUcPeriod"/>
            </a:pPr>
            <a:r>
              <a:rPr lang="en-US" sz="1300" dirty="0">
                <a:solidFill>
                  <a:schemeClr val="tx1">
                    <a:lumMod val="65000"/>
                    <a:lumOff val="35000"/>
                  </a:schemeClr>
                </a:solidFill>
              </a:rPr>
              <a:t>Stay in India for a year is 182 days or more </a:t>
            </a:r>
          </a:p>
          <a:p>
            <a:pPr marL="1314450" lvl="2" indent="-400050" algn="just">
              <a:buFont typeface="+mj-lt"/>
              <a:buAutoNum type="romanUcPeriod"/>
            </a:pPr>
            <a:r>
              <a:rPr lang="en-US" sz="1300" dirty="0">
                <a:solidFill>
                  <a:schemeClr val="tx1">
                    <a:lumMod val="65000"/>
                    <a:lumOff val="35000"/>
                  </a:schemeClr>
                </a:solidFill>
              </a:rPr>
              <a:t>Stay in India for the immediately 4 preceding years is 365 days or more and 60 days or more in the relevant financial </a:t>
            </a:r>
            <a:r>
              <a:rPr lang="en-US" sz="1300" dirty="0" smtClean="0">
                <a:solidFill>
                  <a:schemeClr val="tx1">
                    <a:lumMod val="65000"/>
                    <a:lumOff val="35000"/>
                  </a:schemeClr>
                </a:solidFill>
              </a:rPr>
              <a:t>year</a:t>
            </a:r>
          </a:p>
          <a:p>
            <a:pPr marL="1314450" lvl="2" indent="-400050" algn="just">
              <a:buFont typeface="+mj-lt"/>
              <a:buAutoNum type="romanUcPeriod"/>
            </a:pPr>
            <a:r>
              <a:rPr lang="en-US" sz="1300" dirty="0" smtClean="0">
                <a:solidFill>
                  <a:schemeClr val="tx1">
                    <a:lumMod val="65000"/>
                    <a:lumOff val="35000"/>
                  </a:schemeClr>
                </a:solidFill>
              </a:rPr>
              <a:t>.</a:t>
            </a:r>
          </a:p>
          <a:p>
            <a:pPr marL="285750" indent="-285750" algn="just" fontAlgn="base">
              <a:buFont typeface="Wingdings" panose="05000000000000000000" pitchFamily="2" charset="2"/>
              <a:buChar char="q"/>
            </a:pPr>
            <a:r>
              <a:rPr lang="en-US" sz="1300" dirty="0" smtClean="0">
                <a:solidFill>
                  <a:schemeClr val="tx1">
                    <a:lumMod val="65000"/>
                    <a:lumOff val="35000"/>
                  </a:schemeClr>
                </a:solidFill>
              </a:rPr>
              <a:t>Examples- </a:t>
            </a:r>
            <a:r>
              <a:rPr lang="en-US" sz="1300" dirty="0" err="1">
                <a:solidFill>
                  <a:schemeClr val="tx1">
                    <a:lumMod val="65000"/>
                    <a:lumOff val="35000"/>
                  </a:schemeClr>
                </a:solidFill>
              </a:rPr>
              <a:t>Mr</a:t>
            </a:r>
            <a:r>
              <a:rPr lang="en-US" sz="1300" dirty="0">
                <a:solidFill>
                  <a:schemeClr val="tx1">
                    <a:lumMod val="65000"/>
                    <a:lumOff val="35000"/>
                  </a:schemeClr>
                </a:solidFill>
              </a:rPr>
              <a:t> </a:t>
            </a:r>
            <a:r>
              <a:rPr lang="en-US" sz="1300" dirty="0" smtClean="0">
                <a:solidFill>
                  <a:schemeClr val="tx1">
                    <a:lumMod val="65000"/>
                    <a:lumOff val="35000"/>
                  </a:schemeClr>
                </a:solidFill>
              </a:rPr>
              <a:t>X </a:t>
            </a:r>
            <a:r>
              <a:rPr lang="en-US" sz="1300" dirty="0">
                <a:solidFill>
                  <a:schemeClr val="tx1">
                    <a:lumMod val="65000"/>
                    <a:lumOff val="35000"/>
                  </a:schemeClr>
                </a:solidFill>
              </a:rPr>
              <a:t>who has left India for the first time in November </a:t>
            </a:r>
            <a:r>
              <a:rPr lang="en-US" sz="1300" dirty="0" smtClean="0">
                <a:solidFill>
                  <a:schemeClr val="tx1">
                    <a:lumMod val="65000"/>
                    <a:lumOff val="35000"/>
                  </a:schemeClr>
                </a:solidFill>
              </a:rPr>
              <a:t>2019 </a:t>
            </a:r>
            <a:r>
              <a:rPr lang="en-US" sz="1300" dirty="0">
                <a:solidFill>
                  <a:schemeClr val="tx1">
                    <a:lumMod val="65000"/>
                    <a:lumOff val="35000"/>
                  </a:schemeClr>
                </a:solidFill>
              </a:rPr>
              <a:t>(i.e. his stay in India during the FY </a:t>
            </a:r>
            <a:r>
              <a:rPr lang="en-US" sz="1300" dirty="0" smtClean="0">
                <a:solidFill>
                  <a:schemeClr val="tx1">
                    <a:lumMod val="65000"/>
                    <a:lumOff val="35000"/>
                  </a:schemeClr>
                </a:solidFill>
              </a:rPr>
              <a:t>2019-20 </a:t>
            </a:r>
            <a:r>
              <a:rPr lang="en-US" sz="1300" dirty="0">
                <a:solidFill>
                  <a:schemeClr val="tx1">
                    <a:lumMod val="65000"/>
                    <a:lumOff val="35000"/>
                  </a:schemeClr>
                </a:solidFill>
              </a:rPr>
              <a:t>was 220 days) qualifies as ROR for tax purpose as his stay in India exceeds 182 days during the previous year </a:t>
            </a:r>
            <a:r>
              <a:rPr lang="en-US" sz="1300" dirty="0" smtClean="0">
                <a:solidFill>
                  <a:schemeClr val="tx1">
                    <a:lumMod val="65000"/>
                    <a:lumOff val="35000"/>
                  </a:schemeClr>
                </a:solidFill>
              </a:rPr>
              <a:t>2019-20 </a:t>
            </a:r>
            <a:r>
              <a:rPr lang="en-US" sz="1300" dirty="0">
                <a:solidFill>
                  <a:schemeClr val="tx1">
                    <a:lumMod val="65000"/>
                    <a:lumOff val="35000"/>
                  </a:schemeClr>
                </a:solidFill>
              </a:rPr>
              <a:t>and his stay in the 7 previous years more than 730 days as well as he is a resident of India in all the earlier previous years. "In such case, his global income would be subject to tax in India,"</a:t>
            </a:r>
            <a:br>
              <a:rPr lang="en-US" sz="1300" dirty="0">
                <a:solidFill>
                  <a:schemeClr val="tx1">
                    <a:lumMod val="65000"/>
                    <a:lumOff val="35000"/>
                  </a:schemeClr>
                </a:solidFill>
              </a:rPr>
            </a:br>
            <a:r>
              <a:rPr lang="en-US" sz="1400" dirty="0"/>
              <a:t/>
            </a:r>
            <a:br>
              <a:rPr lang="en-US" sz="1400" dirty="0"/>
            </a:br>
            <a:endParaRPr lang="en-US" sz="1400" dirty="0"/>
          </a:p>
        </p:txBody>
      </p:sp>
    </p:spTree>
    <p:extLst>
      <p:ext uri="{BB962C8B-B14F-4D97-AF65-F5344CB8AC3E}">
        <p14:creationId xmlns:p14="http://schemas.microsoft.com/office/powerpoint/2010/main" val="18557960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CAEDD93A-2AFF-4DF7-87EA-7C7F419AC314}"/>
              </a:ext>
            </a:extLst>
          </p:cNvPr>
          <p:cNvSpPr>
            <a:spLocks noGrp="1"/>
          </p:cNvSpPr>
          <p:nvPr>
            <p:ph type="sldNum" sz="quarter" idx="12"/>
          </p:nvPr>
        </p:nvSpPr>
        <p:spPr/>
        <p:txBody>
          <a:bodyPr/>
          <a:lstStyle/>
          <a:p>
            <a:fld id="{D495E168-DA5E-4888-8D8A-92B118324C14}" type="slidenum">
              <a:rPr lang="ru-RU" smtClean="0"/>
              <a:t>4</a:t>
            </a:fld>
            <a:endParaRPr lang="ru-RU" dirty="0"/>
          </a:p>
        </p:txBody>
      </p:sp>
      <p:sp>
        <p:nvSpPr>
          <p:cNvPr id="14" name="Text Placeholder 13"/>
          <p:cNvSpPr>
            <a:spLocks noGrp="1"/>
          </p:cNvSpPr>
          <p:nvPr>
            <p:ph type="body" sz="quarter" idx="16"/>
          </p:nvPr>
        </p:nvSpPr>
        <p:spPr>
          <a:xfrm>
            <a:off x="831273" y="1745672"/>
            <a:ext cx="3407786" cy="1847807"/>
          </a:xfrm>
        </p:spPr>
        <p:txBody>
          <a:bodyPr/>
          <a:lstStyle/>
          <a:p>
            <a:r>
              <a:rPr lang="en-US" sz="2800" dirty="0">
                <a:gradFill>
                  <a:gsLst>
                    <a:gs pos="0">
                      <a:schemeClr val="accent1"/>
                    </a:gs>
                    <a:gs pos="100000">
                      <a:schemeClr val="accent3"/>
                    </a:gs>
                  </a:gsLst>
                  <a:lin ang="0" scaled="1"/>
                </a:gradFill>
                <a:latin typeface="+mj-lt"/>
                <a:ea typeface="+mj-ea"/>
                <a:cs typeface="+mj-cs"/>
              </a:rPr>
              <a:t>Resident</a:t>
            </a:r>
            <a:r>
              <a:rPr lang="en-IN" sz="2800" dirty="0">
                <a:gradFill>
                  <a:gsLst>
                    <a:gs pos="0">
                      <a:schemeClr val="accent1"/>
                    </a:gs>
                    <a:gs pos="100000">
                      <a:schemeClr val="accent3"/>
                    </a:gs>
                  </a:gsLst>
                  <a:lin ang="0" scaled="1"/>
                </a:gradFill>
                <a:latin typeface="+mj-lt"/>
                <a:ea typeface="+mj-ea"/>
                <a:cs typeface="+mj-cs"/>
              </a:rPr>
              <a:t> but Not Ordinarily </a:t>
            </a:r>
            <a:r>
              <a:rPr lang="en-IN" sz="2800" dirty="0" smtClean="0">
                <a:gradFill>
                  <a:gsLst>
                    <a:gs pos="0">
                      <a:schemeClr val="accent1"/>
                    </a:gs>
                    <a:gs pos="100000">
                      <a:schemeClr val="accent3"/>
                    </a:gs>
                  </a:gsLst>
                  <a:lin ang="0" scaled="1"/>
                </a:gradFill>
                <a:latin typeface="+mj-lt"/>
                <a:ea typeface="+mj-ea"/>
                <a:cs typeface="+mj-cs"/>
              </a:rPr>
              <a:t>Resident (RNOR)</a:t>
            </a:r>
            <a:endParaRPr lang="en-IN" sz="2800" dirty="0">
              <a:gradFill>
                <a:gsLst>
                  <a:gs pos="0">
                    <a:schemeClr val="accent1"/>
                  </a:gs>
                  <a:gs pos="100000">
                    <a:schemeClr val="accent3"/>
                  </a:gs>
                </a:gsLst>
                <a:lin ang="0" scaled="1"/>
              </a:gradFill>
              <a:latin typeface="+mj-lt"/>
              <a:ea typeface="+mj-ea"/>
              <a:cs typeface="+mj-cs"/>
            </a:endParaRPr>
          </a:p>
        </p:txBody>
      </p:sp>
      <p:sp>
        <p:nvSpPr>
          <p:cNvPr id="16" name="Rectangle 15"/>
          <p:cNvSpPr/>
          <p:nvPr/>
        </p:nvSpPr>
        <p:spPr>
          <a:xfrm>
            <a:off x="4627418" y="1257519"/>
            <a:ext cx="6176940" cy="5124480"/>
          </a:xfrm>
          <a:prstGeom prst="rect">
            <a:avLst/>
          </a:prstGeom>
        </p:spPr>
        <p:txBody>
          <a:bodyPr wrap="square">
            <a:spAutoFit/>
          </a:bodyPr>
          <a:lstStyle/>
          <a:p>
            <a:pPr marL="400050" indent="-400050">
              <a:buFont typeface="Wingdings" panose="05000000000000000000" pitchFamily="2" charset="2"/>
              <a:buChar char="q"/>
            </a:pPr>
            <a:r>
              <a:rPr lang="en-US" sz="1300" dirty="0">
                <a:solidFill>
                  <a:schemeClr val="tx1">
                    <a:lumMod val="65000"/>
                    <a:lumOff val="35000"/>
                  </a:schemeClr>
                </a:solidFill>
              </a:rPr>
              <a:t>The individual qualifies as RNOR in India if he/she meets the following </a:t>
            </a:r>
            <a:r>
              <a:rPr lang="en-US" sz="1300" dirty="0" smtClean="0">
                <a:solidFill>
                  <a:schemeClr val="tx1">
                    <a:lumMod val="65000"/>
                    <a:lumOff val="35000"/>
                  </a:schemeClr>
                </a:solidFill>
              </a:rPr>
              <a:t>basic conditions</a:t>
            </a:r>
          </a:p>
          <a:p>
            <a:pPr marL="1314450" lvl="2" indent="-400050">
              <a:buFont typeface="+mj-lt"/>
              <a:buAutoNum type="romanUcPeriod"/>
            </a:pPr>
            <a:r>
              <a:rPr lang="en-US" sz="1300" dirty="0" smtClean="0">
                <a:solidFill>
                  <a:schemeClr val="tx1">
                    <a:lumMod val="65000"/>
                    <a:lumOff val="35000"/>
                  </a:schemeClr>
                </a:solidFill>
              </a:rPr>
              <a:t>His/her </a:t>
            </a:r>
            <a:r>
              <a:rPr lang="en-US" sz="1300" dirty="0">
                <a:solidFill>
                  <a:schemeClr val="tx1">
                    <a:lumMod val="65000"/>
                    <a:lumOff val="35000"/>
                  </a:schemeClr>
                </a:solidFill>
              </a:rPr>
              <a:t>cumulative stay in India during the financial year is 182 days or more; or his/her cumulative stay in India is 60 days or more during the financial year and 365 days or more during the 4 previous financial </a:t>
            </a:r>
            <a:r>
              <a:rPr lang="en-US" sz="1300" dirty="0" smtClean="0">
                <a:solidFill>
                  <a:schemeClr val="tx1">
                    <a:lumMod val="65000"/>
                    <a:lumOff val="35000"/>
                  </a:schemeClr>
                </a:solidFill>
              </a:rPr>
              <a:t>years.</a:t>
            </a:r>
          </a:p>
          <a:p>
            <a:pPr marL="1314450" lvl="2" indent="-400050">
              <a:buFont typeface="+mj-lt"/>
              <a:buAutoNum type="romanUcPeriod"/>
            </a:pPr>
            <a:r>
              <a:rPr lang="en-US" sz="1300" dirty="0" smtClean="0">
                <a:solidFill>
                  <a:schemeClr val="tx1">
                    <a:lumMod val="65000"/>
                    <a:lumOff val="35000"/>
                  </a:schemeClr>
                </a:solidFill>
              </a:rPr>
              <a:t>the </a:t>
            </a:r>
            <a:r>
              <a:rPr lang="en-US" sz="1300" dirty="0">
                <a:solidFill>
                  <a:schemeClr val="tx1">
                    <a:lumMod val="65000"/>
                    <a:lumOff val="35000"/>
                  </a:schemeClr>
                </a:solidFill>
              </a:rPr>
              <a:t>taxpayer will be treated as RNOR in India during the financial year only if he/she satisfies one of the additional conditions mentioned </a:t>
            </a:r>
            <a:r>
              <a:rPr lang="en-US" sz="1300" dirty="0" smtClean="0">
                <a:solidFill>
                  <a:schemeClr val="tx1">
                    <a:lumMod val="65000"/>
                    <a:lumOff val="35000"/>
                  </a:schemeClr>
                </a:solidFill>
              </a:rPr>
              <a:t>below:</a:t>
            </a:r>
          </a:p>
          <a:p>
            <a:pPr marL="1771650" lvl="3" indent="-400050">
              <a:buFont typeface="+mj-lt"/>
              <a:buAutoNum type="romanUcPeriod"/>
            </a:pPr>
            <a:r>
              <a:rPr lang="en-US" sz="1300" dirty="0" smtClean="0">
                <a:solidFill>
                  <a:schemeClr val="tx1">
                    <a:lumMod val="65000"/>
                    <a:lumOff val="35000"/>
                  </a:schemeClr>
                </a:solidFill>
              </a:rPr>
              <a:t>His/her </a:t>
            </a:r>
            <a:r>
              <a:rPr lang="en-US" sz="1300" dirty="0">
                <a:solidFill>
                  <a:schemeClr val="tx1">
                    <a:lumMod val="65000"/>
                    <a:lumOff val="35000"/>
                  </a:schemeClr>
                </a:solidFill>
              </a:rPr>
              <a:t>cumulative stay in India is 730 days or more during the 7 financial years immediately preceding the current financial </a:t>
            </a:r>
            <a:r>
              <a:rPr lang="en-US" sz="1300" dirty="0" smtClean="0">
                <a:solidFill>
                  <a:schemeClr val="tx1">
                    <a:lumMod val="65000"/>
                    <a:lumOff val="35000"/>
                  </a:schemeClr>
                </a:solidFill>
              </a:rPr>
              <a:t>year</a:t>
            </a:r>
          </a:p>
          <a:p>
            <a:pPr marL="1771650" lvl="3" indent="-400050">
              <a:buFont typeface="+mj-lt"/>
              <a:buAutoNum type="romanUcPeriod"/>
            </a:pPr>
            <a:r>
              <a:rPr lang="en-US" sz="1300" dirty="0" smtClean="0">
                <a:solidFill>
                  <a:schemeClr val="tx1">
                    <a:lumMod val="65000"/>
                    <a:lumOff val="35000"/>
                  </a:schemeClr>
                </a:solidFill>
              </a:rPr>
              <a:t>He/she </a:t>
            </a:r>
            <a:r>
              <a:rPr lang="en-US" sz="1300" dirty="0">
                <a:solidFill>
                  <a:schemeClr val="tx1">
                    <a:lumMod val="65000"/>
                    <a:lumOff val="35000"/>
                  </a:schemeClr>
                </a:solidFill>
              </a:rPr>
              <a:t>was a resident in India at least 2 out of 10 previous financial years immediately preceding the current financial </a:t>
            </a:r>
            <a:r>
              <a:rPr lang="en-US" sz="1300" dirty="0" smtClean="0">
                <a:solidFill>
                  <a:schemeClr val="tx1">
                    <a:lumMod val="65000"/>
                    <a:lumOff val="35000"/>
                  </a:schemeClr>
                </a:solidFill>
              </a:rPr>
              <a:t>year</a:t>
            </a:r>
          </a:p>
          <a:p>
            <a:pPr marL="1314450" lvl="2" indent="-400050" algn="just">
              <a:buFont typeface="+mj-lt"/>
              <a:buAutoNum type="romanLcPeriod"/>
            </a:pPr>
            <a:endParaRPr lang="en-US" sz="1300" dirty="0">
              <a:solidFill>
                <a:schemeClr val="tx1">
                  <a:lumMod val="65000"/>
                  <a:lumOff val="35000"/>
                </a:schemeClr>
              </a:solidFill>
            </a:endParaRPr>
          </a:p>
          <a:p>
            <a:pPr marL="285750" indent="-285750" algn="just" fontAlgn="base">
              <a:buFont typeface="Wingdings" panose="05000000000000000000" pitchFamily="2" charset="2"/>
              <a:buChar char="q"/>
            </a:pPr>
            <a:r>
              <a:rPr lang="en-US" sz="1300" b="1" u="sng" dirty="0">
                <a:solidFill>
                  <a:schemeClr val="tx1">
                    <a:lumMod val="65000"/>
                    <a:lumOff val="35000"/>
                  </a:schemeClr>
                </a:solidFill>
              </a:rPr>
              <a:t>Example:</a:t>
            </a:r>
            <a:r>
              <a:rPr lang="en-US" sz="1300" dirty="0">
                <a:solidFill>
                  <a:schemeClr val="tx1">
                    <a:lumMod val="65000"/>
                    <a:lumOff val="35000"/>
                  </a:schemeClr>
                </a:solidFill>
              </a:rPr>
              <a:t>- </a:t>
            </a:r>
            <a:r>
              <a:rPr lang="en-US" sz="1300" dirty="0" err="1">
                <a:solidFill>
                  <a:schemeClr val="tx1">
                    <a:lumMod val="65000"/>
                    <a:lumOff val="35000"/>
                  </a:schemeClr>
                </a:solidFill>
              </a:rPr>
              <a:t>Mr</a:t>
            </a:r>
            <a:r>
              <a:rPr lang="en-US" sz="1300" dirty="0">
                <a:solidFill>
                  <a:schemeClr val="tx1">
                    <a:lumMod val="65000"/>
                    <a:lumOff val="35000"/>
                  </a:schemeClr>
                </a:solidFill>
              </a:rPr>
              <a:t> </a:t>
            </a:r>
            <a:r>
              <a:rPr lang="en-US" sz="1300" dirty="0" smtClean="0">
                <a:solidFill>
                  <a:schemeClr val="tx1">
                    <a:lumMod val="65000"/>
                    <a:lumOff val="35000"/>
                  </a:schemeClr>
                </a:solidFill>
              </a:rPr>
              <a:t>X </a:t>
            </a:r>
            <a:r>
              <a:rPr lang="en-US" sz="1300" dirty="0">
                <a:solidFill>
                  <a:schemeClr val="tx1">
                    <a:lumMod val="65000"/>
                    <a:lumOff val="35000"/>
                  </a:schemeClr>
                </a:solidFill>
              </a:rPr>
              <a:t>stayed in India for 185 days during the FY </a:t>
            </a:r>
            <a:r>
              <a:rPr lang="en-US" sz="1300" dirty="0" smtClean="0">
                <a:solidFill>
                  <a:schemeClr val="tx1">
                    <a:lumMod val="65000"/>
                    <a:lumOff val="35000"/>
                  </a:schemeClr>
                </a:solidFill>
              </a:rPr>
              <a:t>2019-20. </a:t>
            </a:r>
            <a:r>
              <a:rPr lang="en-US" sz="1300" dirty="0">
                <a:solidFill>
                  <a:schemeClr val="tx1">
                    <a:lumMod val="65000"/>
                    <a:lumOff val="35000"/>
                  </a:schemeClr>
                </a:solidFill>
              </a:rPr>
              <a:t>Therefore, he meets condition 1. However, his stay in India has not crossed more than 730 days during the period 1st April </a:t>
            </a:r>
            <a:r>
              <a:rPr lang="en-US" sz="1300" dirty="0" smtClean="0">
                <a:solidFill>
                  <a:schemeClr val="tx1">
                    <a:lumMod val="65000"/>
                    <a:lumOff val="35000"/>
                  </a:schemeClr>
                </a:solidFill>
              </a:rPr>
              <a:t>2012 </a:t>
            </a:r>
            <a:r>
              <a:rPr lang="en-US" sz="1300" dirty="0">
                <a:solidFill>
                  <a:schemeClr val="tx1">
                    <a:lumMod val="65000"/>
                    <a:lumOff val="35000"/>
                  </a:schemeClr>
                </a:solidFill>
              </a:rPr>
              <a:t>to 31st March </a:t>
            </a:r>
            <a:r>
              <a:rPr lang="en-US" sz="1300" dirty="0" smtClean="0">
                <a:solidFill>
                  <a:schemeClr val="tx1">
                    <a:lumMod val="65000"/>
                    <a:lumOff val="35000"/>
                  </a:schemeClr>
                </a:solidFill>
              </a:rPr>
              <a:t>2019 </a:t>
            </a:r>
            <a:r>
              <a:rPr lang="en-US" sz="1300" dirty="0">
                <a:solidFill>
                  <a:schemeClr val="tx1">
                    <a:lumMod val="65000"/>
                    <a:lumOff val="35000"/>
                  </a:schemeClr>
                </a:solidFill>
              </a:rPr>
              <a:t>immediately preceding the FY </a:t>
            </a:r>
            <a:r>
              <a:rPr lang="en-US" sz="1300" dirty="0" smtClean="0">
                <a:solidFill>
                  <a:schemeClr val="tx1">
                    <a:lumMod val="65000"/>
                    <a:lumOff val="35000"/>
                  </a:schemeClr>
                </a:solidFill>
              </a:rPr>
              <a:t>2019-20. </a:t>
            </a:r>
            <a:r>
              <a:rPr lang="en-US" sz="1300" dirty="0">
                <a:solidFill>
                  <a:schemeClr val="tx1">
                    <a:lumMod val="65000"/>
                    <a:lumOff val="35000"/>
                  </a:schemeClr>
                </a:solidFill>
              </a:rPr>
              <a:t>So, in this case, he does not meet condition A. Hence, </a:t>
            </a:r>
            <a:r>
              <a:rPr lang="en-US" sz="1300" dirty="0" err="1">
                <a:solidFill>
                  <a:schemeClr val="tx1">
                    <a:lumMod val="65000"/>
                    <a:lumOff val="35000"/>
                  </a:schemeClr>
                </a:solidFill>
              </a:rPr>
              <a:t>Mr</a:t>
            </a:r>
            <a:r>
              <a:rPr lang="en-US" sz="1300" dirty="0">
                <a:solidFill>
                  <a:schemeClr val="tx1">
                    <a:lumMod val="65000"/>
                    <a:lumOff val="35000"/>
                  </a:schemeClr>
                </a:solidFill>
              </a:rPr>
              <a:t> </a:t>
            </a:r>
            <a:r>
              <a:rPr lang="en-US" sz="1300" dirty="0" smtClean="0">
                <a:solidFill>
                  <a:schemeClr val="tx1">
                    <a:lumMod val="65000"/>
                    <a:lumOff val="35000"/>
                  </a:schemeClr>
                </a:solidFill>
              </a:rPr>
              <a:t>X qualifies </a:t>
            </a:r>
            <a:r>
              <a:rPr lang="en-US" sz="1300" dirty="0">
                <a:solidFill>
                  <a:schemeClr val="tx1">
                    <a:lumMod val="65000"/>
                    <a:lumOff val="35000"/>
                  </a:schemeClr>
                </a:solidFill>
              </a:rPr>
              <a:t>as 'Resident but Not Ordinarily Resident' (RNOR). "In such case, only income that accrues and arises in India or that is deemed to accrue or arise in India is liable to be taxable in </a:t>
            </a:r>
            <a:r>
              <a:rPr lang="en-US" sz="1300" dirty="0" smtClean="0">
                <a:solidFill>
                  <a:schemeClr val="tx1">
                    <a:lumMod val="65000"/>
                    <a:lumOff val="35000"/>
                  </a:schemeClr>
                </a:solidFill>
              </a:rPr>
              <a:t>India.</a:t>
            </a:r>
            <a:r>
              <a:rPr lang="en-US" sz="1400" dirty="0"/>
              <a:t/>
            </a:r>
            <a:br>
              <a:rPr lang="en-US" sz="1400" dirty="0"/>
            </a:br>
            <a:r>
              <a:rPr lang="en-US" sz="1400" dirty="0"/>
              <a:t/>
            </a:r>
            <a:br>
              <a:rPr lang="en-US" sz="1400" dirty="0"/>
            </a:br>
            <a:endParaRPr lang="en-US" sz="1400" dirty="0"/>
          </a:p>
        </p:txBody>
      </p:sp>
    </p:spTree>
    <p:extLst>
      <p:ext uri="{BB962C8B-B14F-4D97-AF65-F5344CB8AC3E}">
        <p14:creationId xmlns:p14="http://schemas.microsoft.com/office/powerpoint/2010/main" val="10548422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CAEDD93A-2AFF-4DF7-87EA-7C7F419AC314}"/>
              </a:ext>
            </a:extLst>
          </p:cNvPr>
          <p:cNvSpPr>
            <a:spLocks noGrp="1"/>
          </p:cNvSpPr>
          <p:nvPr>
            <p:ph type="sldNum" sz="quarter" idx="12"/>
          </p:nvPr>
        </p:nvSpPr>
        <p:spPr/>
        <p:txBody>
          <a:bodyPr/>
          <a:lstStyle/>
          <a:p>
            <a:fld id="{D495E168-DA5E-4888-8D8A-92B118324C14}" type="slidenum">
              <a:rPr lang="ru-RU" smtClean="0"/>
              <a:t>5</a:t>
            </a:fld>
            <a:endParaRPr lang="ru-RU" dirty="0"/>
          </a:p>
        </p:txBody>
      </p:sp>
      <p:sp>
        <p:nvSpPr>
          <p:cNvPr id="14" name="Text Placeholder 13"/>
          <p:cNvSpPr>
            <a:spLocks noGrp="1"/>
          </p:cNvSpPr>
          <p:nvPr>
            <p:ph type="body" sz="quarter" idx="16"/>
          </p:nvPr>
        </p:nvSpPr>
        <p:spPr>
          <a:xfrm>
            <a:off x="884451" y="2409065"/>
            <a:ext cx="3396171" cy="1846732"/>
          </a:xfrm>
        </p:spPr>
        <p:txBody>
          <a:bodyPr/>
          <a:lstStyle/>
          <a:p>
            <a:r>
              <a:rPr lang="en-US" sz="2800" dirty="0">
                <a:gradFill>
                  <a:gsLst>
                    <a:gs pos="0">
                      <a:schemeClr val="accent1"/>
                    </a:gs>
                    <a:gs pos="100000">
                      <a:schemeClr val="accent3"/>
                    </a:gs>
                  </a:gsLst>
                  <a:lin ang="0" scaled="1"/>
                </a:gradFill>
                <a:latin typeface="+mj-lt"/>
                <a:ea typeface="+mj-ea"/>
                <a:cs typeface="+mj-cs"/>
              </a:rPr>
              <a:t>Non-Resident (NR)</a:t>
            </a:r>
            <a:endParaRPr lang="en-IN" sz="2800" dirty="0">
              <a:gradFill>
                <a:gsLst>
                  <a:gs pos="0">
                    <a:schemeClr val="accent1"/>
                  </a:gs>
                  <a:gs pos="100000">
                    <a:schemeClr val="accent3"/>
                  </a:gs>
                </a:gsLst>
                <a:lin ang="0" scaled="1"/>
              </a:gradFill>
              <a:latin typeface="+mj-lt"/>
              <a:ea typeface="+mj-ea"/>
              <a:cs typeface="+mj-cs"/>
            </a:endParaRPr>
          </a:p>
        </p:txBody>
      </p:sp>
      <p:sp>
        <p:nvSpPr>
          <p:cNvPr id="16" name="Rectangle 15"/>
          <p:cNvSpPr/>
          <p:nvPr/>
        </p:nvSpPr>
        <p:spPr>
          <a:xfrm>
            <a:off x="4700154" y="1962862"/>
            <a:ext cx="6176940" cy="2292935"/>
          </a:xfrm>
          <a:prstGeom prst="rect">
            <a:avLst/>
          </a:prstGeom>
        </p:spPr>
        <p:txBody>
          <a:bodyPr wrap="square">
            <a:spAutoFit/>
          </a:bodyPr>
          <a:lstStyle/>
          <a:p>
            <a:pPr marL="285750" indent="-285750" algn="just">
              <a:buFont typeface="Wingdings" panose="05000000000000000000" pitchFamily="2" charset="2"/>
              <a:buChar char="q"/>
            </a:pPr>
            <a:r>
              <a:rPr lang="en-US" sz="1300" dirty="0">
                <a:solidFill>
                  <a:schemeClr val="tx1">
                    <a:lumMod val="65000"/>
                    <a:lumOff val="35000"/>
                  </a:schemeClr>
                </a:solidFill>
              </a:rPr>
              <a:t>It may be noted that the period of 60 days, as mentioned in the case of ROR, RNOR and NR, would stand enhanced to 182 days for the determination of residential status in the following situations</a:t>
            </a:r>
            <a:r>
              <a:rPr lang="en-US" sz="1300" dirty="0" smtClean="0">
                <a:solidFill>
                  <a:schemeClr val="tx1">
                    <a:lumMod val="65000"/>
                    <a:lumOff val="35000"/>
                  </a:schemeClr>
                </a:solidFill>
              </a:rPr>
              <a:t>,</a:t>
            </a:r>
            <a:endParaRPr lang="en-US" sz="1300" dirty="0">
              <a:solidFill>
                <a:schemeClr val="tx1">
                  <a:lumMod val="65000"/>
                  <a:lumOff val="35000"/>
                </a:schemeClr>
              </a:solidFill>
            </a:endParaRPr>
          </a:p>
          <a:p>
            <a:pPr marL="742950" lvl="1" indent="-285750" algn="just">
              <a:buFont typeface="Wingdings" panose="05000000000000000000" pitchFamily="2" charset="2"/>
              <a:buChar char="q"/>
            </a:pPr>
            <a:endParaRPr lang="en-US" sz="1300" dirty="0">
              <a:solidFill>
                <a:schemeClr val="tx1">
                  <a:lumMod val="65000"/>
                  <a:lumOff val="35000"/>
                </a:schemeClr>
              </a:solidFill>
            </a:endParaRPr>
          </a:p>
          <a:p>
            <a:pPr marL="1314450" lvl="2" indent="-400050" algn="just">
              <a:buFont typeface="+mj-lt"/>
              <a:buAutoNum type="romanUcPeriod"/>
            </a:pPr>
            <a:r>
              <a:rPr lang="en-US" sz="1300" dirty="0">
                <a:solidFill>
                  <a:schemeClr val="tx1">
                    <a:lumMod val="65000"/>
                    <a:lumOff val="35000"/>
                  </a:schemeClr>
                </a:solidFill>
              </a:rPr>
              <a:t>A citizen of India, leaving India for the purpose of taking up employment outside India during the year</a:t>
            </a:r>
          </a:p>
          <a:p>
            <a:pPr marL="1314450" lvl="2" indent="-400050" algn="just">
              <a:buFont typeface="+mj-lt"/>
              <a:buAutoNum type="romanUcPeriod"/>
            </a:pPr>
            <a:r>
              <a:rPr lang="en-US" sz="1300" dirty="0">
                <a:solidFill>
                  <a:schemeClr val="tx1">
                    <a:lumMod val="65000"/>
                    <a:lumOff val="35000"/>
                  </a:schemeClr>
                </a:solidFill>
              </a:rPr>
              <a:t>A citizen of India or a Person of Indian Origin (PIO), who is staying outside India, </a:t>
            </a:r>
            <a:r>
              <a:rPr lang="en-US" sz="1300" dirty="0" smtClean="0">
                <a:solidFill>
                  <a:schemeClr val="tx1">
                    <a:lumMod val="65000"/>
                    <a:lumOff val="35000"/>
                  </a:schemeClr>
                </a:solidFill>
              </a:rPr>
              <a:t>comes on a visit to India.</a:t>
            </a:r>
            <a:br>
              <a:rPr lang="en-US" sz="1300" dirty="0" smtClean="0">
                <a:solidFill>
                  <a:schemeClr val="tx1">
                    <a:lumMod val="65000"/>
                    <a:lumOff val="35000"/>
                  </a:schemeClr>
                </a:solidFill>
              </a:rPr>
            </a:br>
            <a:r>
              <a:rPr lang="en-US" sz="1300" dirty="0">
                <a:solidFill>
                  <a:schemeClr val="tx1">
                    <a:lumMod val="65000"/>
                    <a:lumOff val="35000"/>
                  </a:schemeClr>
                </a:solidFill>
              </a:rPr>
              <a:t/>
            </a:r>
            <a:br>
              <a:rPr lang="en-US" sz="1300" dirty="0">
                <a:solidFill>
                  <a:schemeClr val="tx1">
                    <a:lumMod val="65000"/>
                    <a:lumOff val="35000"/>
                  </a:schemeClr>
                </a:solidFill>
              </a:rPr>
            </a:br>
            <a:r>
              <a:rPr lang="en-US" sz="1300" dirty="0">
                <a:solidFill>
                  <a:schemeClr val="tx1">
                    <a:lumMod val="65000"/>
                    <a:lumOff val="35000"/>
                  </a:schemeClr>
                </a:solidFill>
              </a:rPr>
              <a:t/>
            </a:r>
            <a:br>
              <a:rPr lang="en-US" sz="1300" dirty="0">
                <a:solidFill>
                  <a:schemeClr val="tx1">
                    <a:lumMod val="65000"/>
                    <a:lumOff val="35000"/>
                  </a:schemeClr>
                </a:solidFill>
              </a:rPr>
            </a:br>
            <a:endParaRPr lang="en-US" sz="1300" dirty="0">
              <a:solidFill>
                <a:schemeClr val="tx1">
                  <a:lumMod val="65000"/>
                  <a:lumOff val="35000"/>
                </a:schemeClr>
              </a:solidFill>
            </a:endParaRPr>
          </a:p>
        </p:txBody>
      </p:sp>
    </p:spTree>
    <p:extLst>
      <p:ext uri="{BB962C8B-B14F-4D97-AF65-F5344CB8AC3E}">
        <p14:creationId xmlns:p14="http://schemas.microsoft.com/office/powerpoint/2010/main" val="35502620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l="17578" r="17578"/>
          <a:stretch>
            <a:fillRect/>
          </a:stretch>
        </p:blipFill>
        <p:spPr>
          <a:xfrm>
            <a:off x="5770592" y="1483675"/>
            <a:ext cx="6421408" cy="3438427"/>
          </a:xfrm>
        </p:spPr>
      </p:pic>
      <p:sp>
        <p:nvSpPr>
          <p:cNvPr id="2" name="Title 1">
            <a:extLst>
              <a:ext uri="{FF2B5EF4-FFF2-40B4-BE49-F238E27FC236}">
                <a16:creationId xmlns:a16="http://schemas.microsoft.com/office/drawing/2014/main" xmlns="" id="{64F79B87-4AA7-436A-A28E-213168C1C67B}"/>
              </a:ext>
            </a:extLst>
          </p:cNvPr>
          <p:cNvSpPr>
            <a:spLocks noGrp="1"/>
          </p:cNvSpPr>
          <p:nvPr>
            <p:ph type="title"/>
          </p:nvPr>
        </p:nvSpPr>
        <p:spPr>
          <a:xfrm>
            <a:off x="906898" y="1228437"/>
            <a:ext cx="4503295" cy="869229"/>
          </a:xfrm>
        </p:spPr>
        <p:txBody>
          <a:bodyPr>
            <a:normAutofit/>
          </a:bodyPr>
          <a:lstStyle/>
          <a:p>
            <a:r>
              <a:rPr lang="en-US" sz="2800" dirty="0"/>
              <a:t>Amendments </a:t>
            </a:r>
            <a:r>
              <a:rPr lang="en-US" sz="2800" dirty="0"/>
              <a:t>to </a:t>
            </a:r>
            <a:r>
              <a:rPr lang="en-US" sz="2800" dirty="0"/>
              <a:t>Residential Rules</a:t>
            </a:r>
            <a:endParaRPr lang="ru-RU" sz="2800" dirty="0"/>
          </a:p>
        </p:txBody>
      </p:sp>
      <p:sp>
        <p:nvSpPr>
          <p:cNvPr id="4" name="Slide Number Placeholder 3">
            <a:extLst>
              <a:ext uri="{FF2B5EF4-FFF2-40B4-BE49-F238E27FC236}">
                <a16:creationId xmlns:a16="http://schemas.microsoft.com/office/drawing/2014/main" xmlns="" id="{9DFFC05B-6738-42DC-8BE6-C9279D17A4F6}"/>
              </a:ext>
            </a:extLst>
          </p:cNvPr>
          <p:cNvSpPr>
            <a:spLocks noGrp="1"/>
          </p:cNvSpPr>
          <p:nvPr>
            <p:ph type="sldNum" sz="quarter" idx="12"/>
          </p:nvPr>
        </p:nvSpPr>
        <p:spPr/>
        <p:txBody>
          <a:bodyPr/>
          <a:lstStyle/>
          <a:p>
            <a:fld id="{D495E168-DA5E-4888-8D8A-92B118324C14}" type="slidenum">
              <a:rPr lang="ru-RU" smtClean="0"/>
              <a:pPr/>
              <a:t>6</a:t>
            </a:fld>
            <a:endParaRPr lang="ru-RU" dirty="0"/>
          </a:p>
        </p:txBody>
      </p:sp>
      <p:sp>
        <p:nvSpPr>
          <p:cNvPr id="25" name="Text Placeholder 24">
            <a:extLst>
              <a:ext uri="{FF2B5EF4-FFF2-40B4-BE49-F238E27FC236}">
                <a16:creationId xmlns:a16="http://schemas.microsoft.com/office/drawing/2014/main" xmlns="" id="{37B0312A-C970-4CA1-A36F-1BB0C930FBEF}"/>
              </a:ext>
            </a:extLst>
          </p:cNvPr>
          <p:cNvSpPr>
            <a:spLocks noGrp="1"/>
          </p:cNvSpPr>
          <p:nvPr>
            <p:ph type="body" sz="quarter" idx="15"/>
          </p:nvPr>
        </p:nvSpPr>
        <p:spPr>
          <a:xfrm>
            <a:off x="501607" y="3477854"/>
            <a:ext cx="4548187" cy="2409611"/>
          </a:xfrm>
        </p:spPr>
        <p:txBody>
          <a:bodyPr>
            <a:noAutofit/>
          </a:bodyPr>
          <a:lstStyle/>
          <a:p>
            <a:pPr algn="just">
              <a:buFont typeface="Wingdings" panose="05000000000000000000" pitchFamily="2" charset="2"/>
              <a:buChar char="q"/>
            </a:pPr>
            <a:r>
              <a:rPr lang="en-US" sz="1300" dirty="0"/>
              <a:t>One of the key changes in the Finance Act was the amendment in provisions of residential status of an individual in India, effective from Financial Year (FY) 2020-21. The residential status of an individual is a key </a:t>
            </a:r>
            <a:r>
              <a:rPr lang="en-US" sz="1300" dirty="0" smtClean="0"/>
              <a:t>factor </a:t>
            </a:r>
            <a:r>
              <a:rPr lang="en-US" sz="1300" dirty="0"/>
              <a:t>to determine his or her </a:t>
            </a:r>
            <a:r>
              <a:rPr lang="en-US" sz="1300" dirty="0" smtClean="0"/>
              <a:t>income </a:t>
            </a:r>
            <a:r>
              <a:rPr lang="en-US" sz="1300" dirty="0"/>
              <a:t>tax liability in India.</a:t>
            </a:r>
          </a:p>
        </p:txBody>
      </p:sp>
      <p:sp>
        <p:nvSpPr>
          <p:cNvPr id="6" name="Rectangle 5"/>
          <p:cNvSpPr/>
          <p:nvPr/>
        </p:nvSpPr>
        <p:spPr>
          <a:xfrm>
            <a:off x="311727" y="4555510"/>
            <a:ext cx="8885382" cy="954107"/>
          </a:xfrm>
          <a:prstGeom prst="rect">
            <a:avLst/>
          </a:prstGeom>
        </p:spPr>
        <p:txBody>
          <a:bodyPr wrap="square">
            <a:spAutoFit/>
          </a:bodyPr>
          <a:lstStyle/>
          <a:p>
            <a:pPr marL="285750" indent="-285750" algn="just">
              <a:buFont typeface="Wingdings" panose="05000000000000000000" pitchFamily="2" charset="2"/>
              <a:buChar char="q"/>
            </a:pPr>
            <a:r>
              <a:rPr lang="en-US" sz="1400" dirty="0" smtClean="0">
                <a:solidFill>
                  <a:schemeClr val="tx1">
                    <a:lumMod val="65000"/>
                    <a:lumOff val="35000"/>
                  </a:schemeClr>
                </a:solidFill>
              </a:rPr>
              <a:t>Amendment </a:t>
            </a:r>
            <a:r>
              <a:rPr lang="en-US" sz="1400" dirty="0">
                <a:solidFill>
                  <a:schemeClr val="tx1">
                    <a:lumMod val="65000"/>
                    <a:lumOff val="35000"/>
                  </a:schemeClr>
                </a:solidFill>
              </a:rPr>
              <a:t>in Explanation – 1(b) to the section 6(1) of the Income-tax Act, 1961 (“IT Act</a:t>
            </a:r>
            <a:r>
              <a:rPr lang="en-US" sz="1400" dirty="0" smtClean="0">
                <a:solidFill>
                  <a:schemeClr val="tx1">
                    <a:lumMod val="65000"/>
                    <a:lumOff val="35000"/>
                  </a:schemeClr>
                </a:solidFill>
              </a:rPr>
              <a:t>”), </a:t>
            </a:r>
            <a:r>
              <a:rPr lang="en-US" sz="1400" b="1" dirty="0"/>
              <a:t>Section 6</a:t>
            </a:r>
            <a:r>
              <a:rPr lang="en-US" sz="1400" dirty="0"/>
              <a:t> of the </a:t>
            </a:r>
            <a:r>
              <a:rPr lang="en-US" sz="1400" b="1" dirty="0"/>
              <a:t>Income</a:t>
            </a:r>
            <a:r>
              <a:rPr lang="en-US" sz="1400" dirty="0"/>
              <a:t>-</a:t>
            </a:r>
            <a:r>
              <a:rPr lang="en-US" sz="1400" b="1" dirty="0"/>
              <a:t>tax Act</a:t>
            </a:r>
            <a:r>
              <a:rPr lang="en-US" sz="1400" dirty="0"/>
              <a:t>, 1961 (the </a:t>
            </a:r>
            <a:r>
              <a:rPr lang="en-US" sz="1400" b="1" dirty="0"/>
              <a:t>Act</a:t>
            </a:r>
            <a:r>
              <a:rPr lang="en-US" sz="1400" dirty="0"/>
              <a:t>) contains provisions relating to residency of a person. The status of an individual as to whether he is resident in India or a non-resident or not ordinarily resident, is dependent, inter-alia, on the period for which the person is in India during a year.</a:t>
            </a:r>
            <a:endParaRPr lang="en-IN" sz="1400" dirty="0">
              <a:solidFill>
                <a:schemeClr val="tx1">
                  <a:lumMod val="65000"/>
                  <a:lumOff val="35000"/>
                </a:schemeClr>
              </a:solidFill>
            </a:endParaRPr>
          </a:p>
        </p:txBody>
      </p:sp>
    </p:spTree>
    <p:extLst>
      <p:ext uri="{BB962C8B-B14F-4D97-AF65-F5344CB8AC3E}">
        <p14:creationId xmlns:p14="http://schemas.microsoft.com/office/powerpoint/2010/main" val="20235355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139155-1F5E-4F48-B50E-F00D8FC535D9}"/>
              </a:ext>
            </a:extLst>
          </p:cNvPr>
          <p:cNvSpPr>
            <a:spLocks noGrp="1"/>
          </p:cNvSpPr>
          <p:nvPr>
            <p:ph type="title"/>
          </p:nvPr>
        </p:nvSpPr>
        <p:spPr>
          <a:xfrm>
            <a:off x="740862" y="966109"/>
            <a:ext cx="10515600" cy="676275"/>
          </a:xfrm>
        </p:spPr>
        <p:txBody>
          <a:bodyPr/>
          <a:lstStyle/>
          <a:p>
            <a:r>
              <a:rPr lang="en-US" dirty="0" smtClean="0"/>
              <a:t>Comparison of Changes</a:t>
            </a:r>
            <a:endParaRPr lang="ru-RU" dirty="0"/>
          </a:p>
        </p:txBody>
      </p:sp>
      <p:sp>
        <p:nvSpPr>
          <p:cNvPr id="3" name="Text Placeholder 2">
            <a:extLst>
              <a:ext uri="{FF2B5EF4-FFF2-40B4-BE49-F238E27FC236}">
                <a16:creationId xmlns:a16="http://schemas.microsoft.com/office/drawing/2014/main" xmlns="" id="{C9DF92D8-1371-40FE-AB90-C65DFF928F5D}"/>
              </a:ext>
            </a:extLst>
          </p:cNvPr>
          <p:cNvSpPr>
            <a:spLocks noGrp="1"/>
          </p:cNvSpPr>
          <p:nvPr>
            <p:ph type="body" idx="1"/>
          </p:nvPr>
        </p:nvSpPr>
        <p:spPr>
          <a:xfrm>
            <a:off x="993286" y="2010659"/>
            <a:ext cx="4183650" cy="365125"/>
          </a:xfrm>
        </p:spPr>
        <p:txBody>
          <a:bodyPr>
            <a:noAutofit/>
          </a:bodyPr>
          <a:lstStyle/>
          <a:p>
            <a:pPr algn="ctr"/>
            <a:r>
              <a:rPr lang="en-US" sz="2000" dirty="0"/>
              <a:t>Conditions for Assessment year 2020-21</a:t>
            </a:r>
            <a:endParaRPr lang="ru-RU" sz="2000" dirty="0"/>
          </a:p>
        </p:txBody>
      </p:sp>
      <p:sp>
        <p:nvSpPr>
          <p:cNvPr id="7" name="Text Placeholder 6">
            <a:extLst>
              <a:ext uri="{FF2B5EF4-FFF2-40B4-BE49-F238E27FC236}">
                <a16:creationId xmlns:a16="http://schemas.microsoft.com/office/drawing/2014/main" xmlns="" id="{B0CA970E-796E-4258-8457-D1CEF7B4B866}"/>
              </a:ext>
            </a:extLst>
          </p:cNvPr>
          <p:cNvSpPr>
            <a:spLocks noGrp="1"/>
          </p:cNvSpPr>
          <p:nvPr>
            <p:ph type="body" idx="20"/>
          </p:nvPr>
        </p:nvSpPr>
        <p:spPr>
          <a:xfrm>
            <a:off x="811311" y="2946080"/>
            <a:ext cx="4365625" cy="3235864"/>
          </a:xfrm>
        </p:spPr>
        <p:txBody>
          <a:bodyPr>
            <a:normAutofit/>
          </a:bodyPr>
          <a:lstStyle/>
          <a:p>
            <a:pPr marL="342900" indent="-342900" algn="just">
              <a:buFont typeface="+mj-lt"/>
              <a:buAutoNum type="alphaLcParenR"/>
            </a:pPr>
            <a:r>
              <a:rPr lang="en-IN" b="1" u="sng" dirty="0"/>
              <a:t>Residential </a:t>
            </a:r>
            <a:r>
              <a:rPr lang="en-IN" b="1" u="sng" dirty="0" smtClean="0"/>
              <a:t>Individual- </a:t>
            </a:r>
          </a:p>
          <a:p>
            <a:pPr marL="848700" lvl="1" indent="-342900" algn="just"/>
            <a:r>
              <a:rPr lang="en-US" sz="1400" dirty="0">
                <a:solidFill>
                  <a:schemeClr val="tx1">
                    <a:lumMod val="65000"/>
                    <a:lumOff val="35000"/>
                  </a:schemeClr>
                </a:solidFill>
              </a:rPr>
              <a:t>The condition of Stay in India for ’60 days’ is substituted by ‘182 days’ for certain class of Individuals</a:t>
            </a:r>
          </a:p>
          <a:p>
            <a:pPr marL="342900" indent="-342900">
              <a:buFont typeface="+mj-lt"/>
              <a:buAutoNum type="alphaLcParenR"/>
            </a:pPr>
            <a:r>
              <a:rPr lang="en-IN" b="1" u="sng" dirty="0"/>
              <a:t>Not-Ordinarily resident in India</a:t>
            </a:r>
            <a:r>
              <a:rPr lang="en-US" b="1" u="sng" dirty="0" smtClean="0"/>
              <a:t> </a:t>
            </a:r>
          </a:p>
          <a:p>
            <a:pPr marL="848700" lvl="1" indent="-342900" algn="just"/>
            <a:r>
              <a:rPr lang="en-US" sz="1400" dirty="0">
                <a:solidFill>
                  <a:schemeClr val="tx1">
                    <a:lumMod val="65000"/>
                    <a:lumOff val="35000"/>
                  </a:schemeClr>
                </a:solidFill>
              </a:rPr>
              <a:t>A resident individual is deemed as not-ordinarily resident in India, if he has been a non- resident in India for at least </a:t>
            </a:r>
            <a:r>
              <a:rPr lang="en-US" sz="1400" dirty="0" smtClean="0">
                <a:solidFill>
                  <a:schemeClr val="tx1">
                    <a:lumMod val="65000"/>
                    <a:lumOff val="35000"/>
                  </a:schemeClr>
                </a:solidFill>
              </a:rPr>
              <a:t>8 </a:t>
            </a:r>
            <a:r>
              <a:rPr lang="en-US" sz="1400" dirty="0">
                <a:solidFill>
                  <a:schemeClr val="tx1">
                    <a:lumMod val="65000"/>
                    <a:lumOff val="35000"/>
                  </a:schemeClr>
                </a:solidFill>
              </a:rPr>
              <a:t>years out of 10 years preceding the previous </a:t>
            </a:r>
            <a:r>
              <a:rPr lang="en-US" sz="1400" dirty="0" smtClean="0">
                <a:solidFill>
                  <a:schemeClr val="tx1">
                    <a:lumMod val="65000"/>
                    <a:lumOff val="35000"/>
                  </a:schemeClr>
                </a:solidFill>
              </a:rPr>
              <a:t>year</a:t>
            </a:r>
            <a:endParaRPr lang="en-US" sz="1400" dirty="0">
              <a:solidFill>
                <a:schemeClr val="tx1">
                  <a:lumMod val="65000"/>
                  <a:lumOff val="35000"/>
                </a:schemeClr>
              </a:solidFill>
            </a:endParaRPr>
          </a:p>
        </p:txBody>
      </p:sp>
      <p:sp>
        <p:nvSpPr>
          <p:cNvPr id="8" name="Text Placeholder 7">
            <a:extLst>
              <a:ext uri="{FF2B5EF4-FFF2-40B4-BE49-F238E27FC236}">
                <a16:creationId xmlns:a16="http://schemas.microsoft.com/office/drawing/2014/main" xmlns="" id="{E3AB4F18-AE38-4488-9473-A828459DA8A4}"/>
              </a:ext>
            </a:extLst>
          </p:cNvPr>
          <p:cNvSpPr>
            <a:spLocks noGrp="1"/>
          </p:cNvSpPr>
          <p:nvPr>
            <p:ph type="body" idx="18"/>
          </p:nvPr>
        </p:nvSpPr>
        <p:spPr>
          <a:xfrm>
            <a:off x="6089650" y="2010659"/>
            <a:ext cx="4183650" cy="365125"/>
          </a:xfrm>
        </p:spPr>
        <p:txBody>
          <a:bodyPr>
            <a:noAutofit/>
          </a:bodyPr>
          <a:lstStyle/>
          <a:p>
            <a:pPr algn="ctr"/>
            <a:r>
              <a:rPr lang="en-US" sz="2000" dirty="0"/>
              <a:t>Conditions for Assessment Year 2021-22</a:t>
            </a:r>
            <a:endParaRPr lang="ru-RU" sz="2000" dirty="0"/>
          </a:p>
        </p:txBody>
      </p:sp>
      <p:sp>
        <p:nvSpPr>
          <p:cNvPr id="17" name="Text Placeholder 16">
            <a:extLst>
              <a:ext uri="{FF2B5EF4-FFF2-40B4-BE49-F238E27FC236}">
                <a16:creationId xmlns:a16="http://schemas.microsoft.com/office/drawing/2014/main" xmlns="" id="{663B63A5-075F-4429-8F7A-8E50D3497170}"/>
              </a:ext>
            </a:extLst>
          </p:cNvPr>
          <p:cNvSpPr>
            <a:spLocks noGrp="1"/>
          </p:cNvSpPr>
          <p:nvPr>
            <p:ph type="body" sz="quarter" idx="21"/>
          </p:nvPr>
        </p:nvSpPr>
        <p:spPr>
          <a:xfrm>
            <a:off x="5998662" y="2946080"/>
            <a:ext cx="4365625" cy="3134264"/>
          </a:xfrm>
        </p:spPr>
        <p:txBody>
          <a:bodyPr>
            <a:normAutofit/>
          </a:bodyPr>
          <a:lstStyle/>
          <a:p>
            <a:pPr marL="342900" indent="-342900" algn="just">
              <a:buFont typeface="+mj-lt"/>
              <a:buAutoNum type="alphaLcParenR"/>
            </a:pPr>
            <a:r>
              <a:rPr lang="en-IN" b="1" u="sng" dirty="0"/>
              <a:t>Residential Individual- </a:t>
            </a:r>
          </a:p>
          <a:p>
            <a:pPr marL="848700" lvl="1" indent="-342900" algn="just"/>
            <a:r>
              <a:rPr lang="en-US" sz="1400" dirty="0">
                <a:solidFill>
                  <a:schemeClr val="tx1">
                    <a:lumMod val="65000"/>
                    <a:lumOff val="35000"/>
                  </a:schemeClr>
                </a:solidFill>
              </a:rPr>
              <a:t>The condition of Stay in India for ’60 days’ is substituted by ‘120 days’ for certain class of Individuals </a:t>
            </a:r>
          </a:p>
          <a:p>
            <a:pPr marL="342900" indent="-342900" algn="just">
              <a:buFont typeface="+mj-lt"/>
              <a:buAutoNum type="alphaLcParenR"/>
            </a:pPr>
            <a:r>
              <a:rPr lang="en-IN" b="1" u="sng" dirty="0"/>
              <a:t>Not-Ordinarily resident in India</a:t>
            </a:r>
            <a:r>
              <a:rPr lang="en-US" b="1" u="sng" dirty="0"/>
              <a:t> </a:t>
            </a:r>
            <a:endParaRPr lang="en-US" b="1" u="sng" dirty="0" smtClean="0"/>
          </a:p>
          <a:p>
            <a:pPr marL="848700" lvl="1" indent="-342900" algn="just"/>
            <a:r>
              <a:rPr lang="en-US" sz="1400" dirty="0">
                <a:solidFill>
                  <a:schemeClr val="tx1">
                    <a:lumMod val="65000"/>
                    <a:lumOff val="35000"/>
                  </a:schemeClr>
                </a:solidFill>
              </a:rPr>
              <a:t>A resident individual is deemed as not-ordinarily resident in India, if he has been a non-resident in India for at least 7 years out of 10 years preceding the previous </a:t>
            </a:r>
            <a:r>
              <a:rPr lang="en-US" sz="1400" dirty="0" smtClean="0">
                <a:solidFill>
                  <a:schemeClr val="tx1">
                    <a:lumMod val="65000"/>
                    <a:lumOff val="35000"/>
                  </a:schemeClr>
                </a:solidFill>
              </a:rPr>
              <a:t>year</a:t>
            </a:r>
            <a:endParaRPr lang="en-US" b="1" u="sng" dirty="0"/>
          </a:p>
          <a:p>
            <a:pPr marL="342900" indent="-342900" algn="just">
              <a:buFont typeface="+mj-lt"/>
              <a:buAutoNum type="alphaLcParenR"/>
            </a:pPr>
            <a:endParaRPr lang="en-US" b="1" u="sng" dirty="0" smtClean="0"/>
          </a:p>
          <a:p>
            <a:pPr marL="342900" indent="-342900" algn="just">
              <a:buFont typeface="+mj-lt"/>
              <a:buAutoNum type="alphaLcParenR"/>
            </a:pPr>
            <a:endParaRPr lang="en-US" b="1" u="sng" dirty="0"/>
          </a:p>
        </p:txBody>
      </p:sp>
      <p:sp>
        <p:nvSpPr>
          <p:cNvPr id="5" name="Slide Number Placeholder 4">
            <a:extLst>
              <a:ext uri="{FF2B5EF4-FFF2-40B4-BE49-F238E27FC236}">
                <a16:creationId xmlns:a16="http://schemas.microsoft.com/office/drawing/2014/main" xmlns="" id="{CFEE48EC-430B-4D42-9565-527E52286C4D}"/>
              </a:ext>
            </a:extLst>
          </p:cNvPr>
          <p:cNvSpPr>
            <a:spLocks noGrp="1"/>
          </p:cNvSpPr>
          <p:nvPr>
            <p:ph type="sldNum" sz="quarter" idx="12"/>
          </p:nvPr>
        </p:nvSpPr>
        <p:spPr/>
        <p:txBody>
          <a:bodyPr/>
          <a:lstStyle/>
          <a:p>
            <a:fld id="{D495E168-DA5E-4888-8D8A-92B118324C14}" type="slidenum">
              <a:rPr lang="ru-RU" smtClean="0"/>
              <a:pPr/>
              <a:t>7</a:t>
            </a:fld>
            <a:endParaRPr lang="ru-RU" dirty="0"/>
          </a:p>
        </p:txBody>
      </p:sp>
    </p:spTree>
    <p:extLst>
      <p:ext uri="{BB962C8B-B14F-4D97-AF65-F5344CB8AC3E}">
        <p14:creationId xmlns:p14="http://schemas.microsoft.com/office/powerpoint/2010/main" val="3953500455"/>
      </p:ext>
    </p:extLst>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8</a:t>
            </a:fld>
            <a:endParaRPr lang="ru-RU" dirty="0"/>
          </a:p>
        </p:txBody>
      </p:sp>
      <p:sp>
        <p:nvSpPr>
          <p:cNvPr id="4" name="Title 3"/>
          <p:cNvSpPr>
            <a:spLocks noGrp="1"/>
          </p:cNvSpPr>
          <p:nvPr>
            <p:ph type="title"/>
          </p:nvPr>
        </p:nvSpPr>
        <p:spPr>
          <a:xfrm>
            <a:off x="812290" y="811935"/>
            <a:ext cx="9050518" cy="945498"/>
          </a:xfrm>
        </p:spPr>
        <p:txBody>
          <a:bodyPr>
            <a:normAutofit fontScale="90000"/>
          </a:bodyPr>
          <a:lstStyle/>
          <a:p>
            <a:r>
              <a:rPr lang="en-US" sz="3100" dirty="0"/>
              <a:t>The condition to substitute ’60 days with 182 days’ is  changed from ’60 days to 120 days’ </a:t>
            </a:r>
            <a:r>
              <a:rPr lang="en-US" b="0" dirty="0"/>
              <a:t/>
            </a:r>
            <a:br>
              <a:rPr lang="en-US" b="0" dirty="0"/>
            </a:br>
            <a:endParaRPr lang="en-IN" dirty="0"/>
          </a:p>
        </p:txBody>
      </p:sp>
      <p:sp>
        <p:nvSpPr>
          <p:cNvPr id="5" name="Rectangle 4"/>
          <p:cNvSpPr/>
          <p:nvPr/>
        </p:nvSpPr>
        <p:spPr>
          <a:xfrm>
            <a:off x="1082453" y="2250361"/>
            <a:ext cx="9142201" cy="2893100"/>
          </a:xfrm>
          <a:prstGeom prst="rect">
            <a:avLst/>
          </a:prstGeom>
        </p:spPr>
        <p:txBody>
          <a:bodyPr wrap="square">
            <a:spAutoFit/>
          </a:bodyPr>
          <a:lstStyle/>
          <a:p>
            <a:pPr marL="285750" indent="-285750" algn="just">
              <a:buFont typeface="Wingdings" panose="05000000000000000000" pitchFamily="2" charset="2"/>
              <a:buChar char="v"/>
            </a:pPr>
            <a:r>
              <a:rPr lang="en-US" sz="1300" dirty="0">
                <a:solidFill>
                  <a:schemeClr val="tx1">
                    <a:lumMod val="65000"/>
                    <a:lumOff val="35000"/>
                  </a:schemeClr>
                </a:solidFill>
              </a:rPr>
              <a:t>The residential status of an individual is determined by the  number of days of his stay in India. Under the existing Act, an  individual is resident in India in a financial year if:</a:t>
            </a:r>
          </a:p>
          <a:p>
            <a:pPr marL="1771650" lvl="3" indent="-400050" algn="just">
              <a:buFont typeface="+mj-lt"/>
              <a:buAutoNum type="romanLcPeriod"/>
            </a:pPr>
            <a:r>
              <a:rPr lang="en-US" sz="1300" dirty="0">
                <a:solidFill>
                  <a:schemeClr val="tx1">
                    <a:lumMod val="65000"/>
                    <a:lumOff val="35000"/>
                  </a:schemeClr>
                </a:solidFill>
              </a:rPr>
              <a:t>he is in India for 182 days or more during the year</a:t>
            </a:r>
          </a:p>
          <a:p>
            <a:pPr marL="1771650" lvl="3" indent="-400050" algn="just">
              <a:buFont typeface="+mj-lt"/>
              <a:buAutoNum type="romanLcPeriod"/>
            </a:pPr>
            <a:r>
              <a:rPr lang="en-US" sz="1300" dirty="0">
                <a:solidFill>
                  <a:schemeClr val="tx1">
                    <a:lumMod val="65000"/>
                    <a:lumOff val="35000"/>
                  </a:schemeClr>
                </a:solidFill>
              </a:rPr>
              <a:t>he has been in India for 365 days or more during the 4  immediately preceding years and for 60 days or more during  the financial year. </a:t>
            </a:r>
          </a:p>
          <a:p>
            <a:pPr marL="285750" indent="-285750" algn="just">
              <a:buFont typeface="Wingdings" panose="05000000000000000000" pitchFamily="2" charset="2"/>
              <a:buChar char="v"/>
            </a:pPr>
            <a:endParaRPr lang="en-US" sz="1300" dirty="0">
              <a:solidFill>
                <a:schemeClr val="tx1">
                  <a:lumMod val="65000"/>
                  <a:lumOff val="35000"/>
                </a:schemeClr>
              </a:solidFill>
            </a:endParaRPr>
          </a:p>
          <a:p>
            <a:pPr marL="285750" indent="-285750" algn="just">
              <a:buFont typeface="Wingdings" panose="05000000000000000000" pitchFamily="2" charset="2"/>
              <a:buChar char="v"/>
            </a:pPr>
            <a:endParaRPr lang="en-US" sz="1300" dirty="0">
              <a:solidFill>
                <a:schemeClr val="tx1">
                  <a:lumMod val="65000"/>
                  <a:lumOff val="35000"/>
                </a:schemeClr>
              </a:solidFill>
            </a:endParaRPr>
          </a:p>
          <a:p>
            <a:pPr marL="285750" indent="-285750" algn="just">
              <a:buFont typeface="Wingdings" panose="05000000000000000000" pitchFamily="2" charset="2"/>
              <a:buChar char="v"/>
            </a:pPr>
            <a:endParaRPr lang="en-US" sz="1300" dirty="0">
              <a:solidFill>
                <a:schemeClr val="tx1">
                  <a:lumMod val="65000"/>
                  <a:lumOff val="35000"/>
                </a:schemeClr>
              </a:solidFill>
            </a:endParaRPr>
          </a:p>
          <a:p>
            <a:pPr marL="285750" indent="-285750" algn="just">
              <a:buFont typeface="Wingdings" panose="05000000000000000000" pitchFamily="2" charset="2"/>
              <a:buChar char="v"/>
            </a:pPr>
            <a:r>
              <a:rPr lang="en-US" sz="1300" dirty="0">
                <a:solidFill>
                  <a:schemeClr val="tx1">
                    <a:lumMod val="65000"/>
                    <a:lumOff val="35000"/>
                  </a:schemeClr>
                </a:solidFill>
              </a:rPr>
              <a:t>  However, in respect of Indian citizens who leave India during the  relevant financial year for the purpose of employment outside  India or as a member of the crew of an Indian ship, and in respect of Indian citizens as well as persons of Indian origin who  visit India during the year, the period of 60 days as mentioned  in (b) above is read as 182 days.  It has been observed by the authorities that the relaxation given  by substituting the period of 60 days with 182 days is sometimes  misused. Therefore, the Finance Bill proposes that the period  of stay in India should be reduced from 182 days to 120 days</a:t>
            </a:r>
            <a:r>
              <a:rPr lang="en-US" sz="1300" dirty="0" smtClean="0">
                <a:solidFill>
                  <a:schemeClr val="tx1">
                    <a:lumMod val="65000"/>
                    <a:lumOff val="35000"/>
                  </a:schemeClr>
                </a:solidFill>
              </a:rPr>
              <a:t>.</a:t>
            </a:r>
            <a:endParaRPr lang="en-US" dirty="0"/>
          </a:p>
        </p:txBody>
      </p:sp>
    </p:spTree>
    <p:extLst>
      <p:ext uri="{BB962C8B-B14F-4D97-AF65-F5344CB8AC3E}">
        <p14:creationId xmlns:p14="http://schemas.microsoft.com/office/powerpoint/2010/main" val="336740006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9</a:t>
            </a:fld>
            <a:endParaRPr lang="ru-RU" dirty="0"/>
          </a:p>
        </p:txBody>
      </p:sp>
      <p:sp>
        <p:nvSpPr>
          <p:cNvPr id="4" name="Title 3"/>
          <p:cNvSpPr>
            <a:spLocks noGrp="1"/>
          </p:cNvSpPr>
          <p:nvPr>
            <p:ph type="title"/>
          </p:nvPr>
        </p:nvSpPr>
        <p:spPr>
          <a:xfrm>
            <a:off x="812290" y="822325"/>
            <a:ext cx="9050518" cy="945498"/>
          </a:xfrm>
        </p:spPr>
        <p:txBody>
          <a:bodyPr>
            <a:noAutofit/>
          </a:bodyPr>
          <a:lstStyle/>
          <a:p>
            <a:r>
              <a:rPr lang="en-US" sz="2800" dirty="0"/>
              <a:t>Condition to become ‘Not-Ordinarily Resident</a:t>
            </a:r>
            <a:r>
              <a:rPr lang="en-US" sz="2800" dirty="0" smtClean="0"/>
              <a:t>’ (RNOR) </a:t>
            </a:r>
            <a:r>
              <a:rPr lang="en-US" sz="2800" dirty="0"/>
              <a:t> </a:t>
            </a:r>
            <a:br>
              <a:rPr lang="en-US" sz="2800" dirty="0"/>
            </a:br>
            <a:endParaRPr lang="en-IN" sz="2800" dirty="0"/>
          </a:p>
        </p:txBody>
      </p:sp>
      <p:sp>
        <p:nvSpPr>
          <p:cNvPr id="5" name="Rectangle 4"/>
          <p:cNvSpPr/>
          <p:nvPr/>
        </p:nvSpPr>
        <p:spPr>
          <a:xfrm>
            <a:off x="812290" y="2821862"/>
            <a:ext cx="9568228" cy="2092881"/>
          </a:xfrm>
          <a:prstGeom prst="rect">
            <a:avLst/>
          </a:prstGeom>
        </p:spPr>
        <p:txBody>
          <a:bodyPr wrap="square">
            <a:spAutoFit/>
          </a:bodyPr>
          <a:lstStyle/>
          <a:p>
            <a:pPr marL="285750" indent="-285750" algn="just">
              <a:buFont typeface="Wingdings" panose="05000000000000000000" pitchFamily="2" charset="2"/>
              <a:buChar char="v"/>
            </a:pPr>
            <a:r>
              <a:rPr lang="en-US" sz="1300" dirty="0">
                <a:solidFill>
                  <a:schemeClr val="tx1">
                    <a:lumMod val="65000"/>
                    <a:lumOff val="35000"/>
                  </a:schemeClr>
                </a:solidFill>
              </a:rPr>
              <a:t>As per Section 6 of the Income-tax Act, a resident individual is  deemed as not-ordinarily resident in India, if he satisfies any of  the following conditions</a:t>
            </a:r>
            <a:endParaRPr lang="en-IN" sz="1300" dirty="0">
              <a:solidFill>
                <a:schemeClr val="tx1">
                  <a:lumMod val="65000"/>
                  <a:lumOff val="35000"/>
                </a:schemeClr>
              </a:solidFill>
            </a:endParaRPr>
          </a:p>
          <a:p>
            <a:pPr marL="1314450" lvl="2" indent="-400050" algn="just">
              <a:buFont typeface="+mj-lt"/>
              <a:buAutoNum type="romanLcPeriod"/>
            </a:pPr>
            <a:r>
              <a:rPr lang="en-US" sz="1300" dirty="0">
                <a:solidFill>
                  <a:schemeClr val="tx1">
                    <a:lumMod val="65000"/>
                    <a:lumOff val="35000"/>
                  </a:schemeClr>
                </a:solidFill>
              </a:rPr>
              <a:t>He has been a non-resident in India for at least </a:t>
            </a:r>
            <a:r>
              <a:rPr lang="en-US" sz="1300" dirty="0" smtClean="0">
                <a:solidFill>
                  <a:schemeClr val="tx1">
                    <a:lumMod val="65000"/>
                    <a:lumOff val="35000"/>
                  </a:schemeClr>
                </a:solidFill>
              </a:rPr>
              <a:t>8 </a:t>
            </a:r>
            <a:r>
              <a:rPr lang="en-US" sz="1300" dirty="0">
                <a:solidFill>
                  <a:schemeClr val="tx1">
                    <a:lumMod val="65000"/>
                    <a:lumOff val="35000"/>
                  </a:schemeClr>
                </a:solidFill>
              </a:rPr>
              <a:t>years out of  10 years preceding the previous year</a:t>
            </a:r>
          </a:p>
          <a:p>
            <a:pPr marL="1314450" lvl="2" indent="-400050" algn="just">
              <a:buFont typeface="+mj-lt"/>
              <a:buAutoNum type="romanLcPeriod"/>
            </a:pPr>
            <a:r>
              <a:rPr lang="en-US" sz="1300" dirty="0">
                <a:solidFill>
                  <a:schemeClr val="tx1">
                    <a:lumMod val="65000"/>
                    <a:lumOff val="35000"/>
                  </a:schemeClr>
                </a:solidFill>
              </a:rPr>
              <a:t>He has been in India for </a:t>
            </a:r>
            <a:r>
              <a:rPr lang="en-US" sz="1300" dirty="0" smtClean="0">
                <a:solidFill>
                  <a:schemeClr val="tx1">
                    <a:lumMod val="65000"/>
                    <a:lumOff val="35000"/>
                  </a:schemeClr>
                </a:solidFill>
              </a:rPr>
              <a:t>730 </a:t>
            </a:r>
            <a:r>
              <a:rPr lang="en-US" sz="1300" dirty="0">
                <a:solidFill>
                  <a:schemeClr val="tx1">
                    <a:lumMod val="65000"/>
                    <a:lumOff val="35000"/>
                  </a:schemeClr>
                </a:solidFill>
              </a:rPr>
              <a:t>days or less during the period of  7 years preceding the previous year</a:t>
            </a:r>
          </a:p>
          <a:p>
            <a:pPr marL="285750" indent="-285750" algn="just">
              <a:buFont typeface="Wingdings" panose="05000000000000000000" pitchFamily="2" charset="2"/>
              <a:buChar char="v"/>
            </a:pPr>
            <a:r>
              <a:rPr lang="en-US" sz="1300" dirty="0">
                <a:solidFill>
                  <a:schemeClr val="tx1">
                    <a:lumMod val="65000"/>
                    <a:lumOff val="35000"/>
                  </a:schemeClr>
                </a:solidFill>
              </a:rPr>
              <a:t>The category of ‘resident but not ordinarily resident’ has been  introduced to ensure that a non-resident does not suddenly face  the compliance requirements of a resident, merely because he  spends more than 182 days in India during a particular year.  These conditions specified in the present law have been the  subject matter of disputes. Thus, the Finance Bill proposes to  rationalize these conditions and provides that an individual shall  be deemed to be ‘not ordinarily resident’, if he has been a Non-Resident in any 7 out of the 10 immediately preceding years.  This will also help in avoiding any unintended hardship caused  by the 120-day rule discussed above</a:t>
            </a:r>
            <a:r>
              <a:rPr lang="en-US" sz="1300" dirty="0" smtClean="0">
                <a:solidFill>
                  <a:schemeClr val="tx1">
                    <a:lumMod val="65000"/>
                    <a:lumOff val="35000"/>
                  </a:schemeClr>
                </a:solidFill>
              </a:rPr>
              <a:t>.</a:t>
            </a:r>
            <a:endParaRPr lang="en-US" dirty="0" smtClean="0"/>
          </a:p>
        </p:txBody>
      </p:sp>
    </p:spTree>
    <p:extLst>
      <p:ext uri="{BB962C8B-B14F-4D97-AF65-F5344CB8AC3E}">
        <p14:creationId xmlns:p14="http://schemas.microsoft.com/office/powerpoint/2010/main" val="3155286483"/>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0048B3"/>
      </a:dk2>
      <a:lt2>
        <a:srgbClr val="7C77B9"/>
      </a:lt2>
      <a:accent1>
        <a:srgbClr val="008EDC"/>
      </a:accent1>
      <a:accent2>
        <a:srgbClr val="7A0078"/>
      </a:accent2>
      <a:accent3>
        <a:srgbClr val="D30F64"/>
      </a:accent3>
      <a:accent4>
        <a:srgbClr val="006FC9"/>
      </a:accent4>
      <a:accent5>
        <a:srgbClr val="00FFFF"/>
      </a:accent5>
      <a:accent6>
        <a:srgbClr val="EEB902"/>
      </a:accent6>
      <a:hlink>
        <a:srgbClr val="D30F64"/>
      </a:hlink>
      <a:folHlink>
        <a:srgbClr val="D30F64"/>
      </a:folHlink>
    </a:clrScheme>
    <a:fontScheme name="Custom 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2000">
              <a:schemeClr val="accent1"/>
            </a:gs>
            <a:gs pos="100000">
              <a:schemeClr val="accent3"/>
            </a:gs>
          </a:gsLst>
          <a:lin ang="0" scaled="1"/>
          <a:tileRect/>
        </a:gra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Fun_MO - v6" id="{A0D08BF4-A6B2-4810-A990-861B25D0A27E}" vid="{9CA1A813-01EE-4EED-9E0D-BBBA258A4E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50F309C-DE10-4641-9043-BB7E781AC404}">
  <ds:schemaRefs>
    <ds:schemaRef ds:uri="http://schemas.microsoft.com/sharepoint/v3/contenttype/forms"/>
  </ds:schemaRefs>
</ds:datastoreItem>
</file>

<file path=customXml/itemProps2.xml><?xml version="1.0" encoding="utf-8"?>
<ds:datastoreItem xmlns:ds="http://schemas.openxmlformats.org/officeDocument/2006/customXml" ds:itemID="{A6393BED-762D-4FA3-96CF-866F426A0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024DF7-0783-4549-86B7-A48B29FBA9C2}">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Wisp</Template>
  <TotalTime>0</TotalTime>
  <Words>667</Words>
  <Application>Microsoft Office PowerPoint</Application>
  <PresentationFormat>Widescreen</PresentationFormat>
  <Paragraphs>69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Wingdings</vt:lpstr>
      <vt:lpstr>Office Theme</vt:lpstr>
      <vt:lpstr>Amendment and impact of Residential Status</vt:lpstr>
      <vt:lpstr>Importance of Residential Status</vt:lpstr>
      <vt:lpstr>PowerPoint Presentation</vt:lpstr>
      <vt:lpstr>PowerPoint Presentation</vt:lpstr>
      <vt:lpstr>PowerPoint Presentation</vt:lpstr>
      <vt:lpstr>Amendments to Residential Rules</vt:lpstr>
      <vt:lpstr>Comparison of Changes</vt:lpstr>
      <vt:lpstr>The condition to substitute ’60 days with 182 days’ is  changed from ’60 days to 120 days’  </vt:lpstr>
      <vt:lpstr>Condition to become ‘Not-Ordinarily Resident’ (RNOR)   </vt:lpstr>
      <vt:lpstr>PowerPoint Presentation</vt:lpstr>
      <vt:lpstr>THANK YOU For  WATCHING!!!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2020-06-20T15:40:03Z</dcterms:created>
  <dcterms:modified xsi:type="dcterms:W3CDTF">2020-06-23T21:08:08Z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